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8" r:id="rId2"/>
  </p:sldMasterIdLst>
  <p:notesMasterIdLst>
    <p:notesMasterId r:id="rId44"/>
  </p:notesMasterIdLst>
  <p:handoutMasterIdLst>
    <p:handoutMasterId r:id="rId45"/>
  </p:handoutMasterIdLst>
  <p:sldIdLst>
    <p:sldId id="272" r:id="rId3"/>
    <p:sldId id="325" r:id="rId4"/>
    <p:sldId id="399" r:id="rId5"/>
    <p:sldId id="328" r:id="rId6"/>
    <p:sldId id="360" r:id="rId7"/>
    <p:sldId id="357" r:id="rId8"/>
    <p:sldId id="356" r:id="rId9"/>
    <p:sldId id="355" r:id="rId10"/>
    <p:sldId id="312" r:id="rId11"/>
    <p:sldId id="377" r:id="rId12"/>
    <p:sldId id="378" r:id="rId13"/>
    <p:sldId id="379" r:id="rId14"/>
    <p:sldId id="380" r:id="rId15"/>
    <p:sldId id="381" r:id="rId16"/>
    <p:sldId id="382" r:id="rId17"/>
    <p:sldId id="383" r:id="rId18"/>
    <p:sldId id="384" r:id="rId19"/>
    <p:sldId id="385" r:id="rId20"/>
    <p:sldId id="386" r:id="rId21"/>
    <p:sldId id="387" r:id="rId22"/>
    <p:sldId id="388" r:id="rId23"/>
    <p:sldId id="389" r:id="rId24"/>
    <p:sldId id="362" r:id="rId25"/>
    <p:sldId id="363" r:id="rId26"/>
    <p:sldId id="390" r:id="rId27"/>
    <p:sldId id="391" r:id="rId28"/>
    <p:sldId id="392" r:id="rId29"/>
    <p:sldId id="393" r:id="rId30"/>
    <p:sldId id="394" r:id="rId31"/>
    <p:sldId id="395" r:id="rId32"/>
    <p:sldId id="396" r:id="rId33"/>
    <p:sldId id="397" r:id="rId34"/>
    <p:sldId id="398" r:id="rId35"/>
    <p:sldId id="364" r:id="rId36"/>
    <p:sldId id="365" r:id="rId37"/>
    <p:sldId id="366" r:id="rId38"/>
    <p:sldId id="367" r:id="rId39"/>
    <p:sldId id="400" r:id="rId40"/>
    <p:sldId id="368" r:id="rId41"/>
    <p:sldId id="369" r:id="rId42"/>
    <p:sldId id="401" r:id="rId43"/>
  </p:sldIdLst>
  <p:sldSz cx="9144000" cy="6858000" type="screen4x3"/>
  <p:notesSz cx="6980238"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9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rar"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a:srgbClr val="993300"/>
    <a:srgbClr val="A50021"/>
    <a:srgbClr val="FFFF99"/>
    <a:srgbClr val="564334"/>
    <a:srgbClr val="87A846"/>
    <a:srgbClr val="6D8838"/>
    <a:srgbClr val="F2F2F2"/>
    <a:srgbClr val="DDDDDD"/>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81" autoAdjust="0"/>
    <p:restoredTop sz="93813" autoAdjust="0"/>
  </p:normalViewPr>
  <p:slideViewPr>
    <p:cSldViewPr snapToObjects="1">
      <p:cViewPr varScale="1">
        <p:scale>
          <a:sx n="70" d="100"/>
          <a:sy n="70" d="100"/>
        </p:scale>
        <p:origin x="1710" y="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46"/>
    </p:cViewPr>
  </p:sorterViewPr>
  <p:notesViewPr>
    <p:cSldViewPr snapToObjects="1" showGuides="1">
      <p:cViewPr varScale="1">
        <p:scale>
          <a:sx n="38" d="100"/>
          <a:sy n="38" d="100"/>
        </p:scale>
        <p:origin x="-2328" y="-77"/>
      </p:cViewPr>
      <p:guideLst>
        <p:guide orient="horz" pos="2880"/>
        <p:guide pos="219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1F9455-8310-4F99-AC7F-2621D0854CE1}" type="doc">
      <dgm:prSet loTypeId="urn:microsoft.com/office/officeart/2005/8/layout/default" loCatId="list" qsTypeId="urn:microsoft.com/office/officeart/2005/8/quickstyle/3d2" qsCatId="3D" csTypeId="urn:microsoft.com/office/officeart/2005/8/colors/colorful5" csCatId="colorful" phldr="1"/>
      <dgm:spPr/>
      <dgm:t>
        <a:bodyPr/>
        <a:lstStyle/>
        <a:p>
          <a:endParaRPr lang="es-CR"/>
        </a:p>
      </dgm:t>
    </dgm:pt>
    <dgm:pt modelId="{BAF71F61-235C-4912-AF69-3C489DBF574D}">
      <dgm:prSet phldrT="[Texto]"/>
      <dgm:spPr>
        <a:xfrm>
          <a:off x="779044" y="674"/>
          <a:ext cx="1873837" cy="1124302"/>
        </a:xfrm>
        <a:prstGeom prst="rect">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ES" dirty="0" smtClean="0">
              <a:solidFill>
                <a:sysClr val="window" lastClr="FFFFFF"/>
              </a:solidFill>
              <a:latin typeface="Arial" panose="020B0604020202020204" pitchFamily="34" charset="0"/>
              <a:ea typeface="+mn-ea"/>
              <a:cs typeface="Arial" panose="020B0604020202020204" pitchFamily="34" charset="0"/>
            </a:rPr>
            <a:t>Informe 72-17 </a:t>
          </a:r>
          <a:endParaRPr lang="es-CR" dirty="0">
            <a:solidFill>
              <a:sysClr val="window" lastClr="FFFFFF"/>
            </a:solidFill>
            <a:latin typeface="Arial" panose="020B0604020202020204" pitchFamily="34" charset="0"/>
            <a:ea typeface="+mn-ea"/>
            <a:cs typeface="Arial" panose="020B0604020202020204" pitchFamily="34" charset="0"/>
          </a:endParaRPr>
        </a:p>
      </dgm:t>
    </dgm:pt>
    <dgm:pt modelId="{7A03CE88-459F-4921-AAC5-8BBFF002E9AC}" type="parTrans" cxnId="{AEB5EF4D-D7C7-4057-A132-2FEFE08888B9}">
      <dgm:prSet/>
      <dgm:spPr/>
      <dgm:t>
        <a:bodyPr/>
        <a:lstStyle/>
        <a:p>
          <a:endParaRPr lang="es-CR">
            <a:latin typeface="Arial" panose="020B0604020202020204" pitchFamily="34" charset="0"/>
            <a:cs typeface="Arial" panose="020B0604020202020204" pitchFamily="34" charset="0"/>
          </a:endParaRPr>
        </a:p>
      </dgm:t>
    </dgm:pt>
    <dgm:pt modelId="{3BCF88B3-107D-4571-83C4-791173980298}" type="sibTrans" cxnId="{AEB5EF4D-D7C7-4057-A132-2FEFE08888B9}">
      <dgm:prSet/>
      <dgm:spPr/>
      <dgm:t>
        <a:bodyPr/>
        <a:lstStyle/>
        <a:p>
          <a:endParaRPr lang="es-CR">
            <a:latin typeface="Arial" panose="020B0604020202020204" pitchFamily="34" charset="0"/>
            <a:cs typeface="Arial" panose="020B0604020202020204" pitchFamily="34" charset="0"/>
          </a:endParaRPr>
        </a:p>
      </dgm:t>
    </dgm:pt>
    <dgm:pt modelId="{F2FCCC0E-313D-45DB-AE9B-6EBED4939E95}">
      <dgm:prSet phldrT="[Texto]"/>
      <dgm:spPr>
        <a:xfrm>
          <a:off x="2840265" y="674"/>
          <a:ext cx="1873837" cy="1124302"/>
        </a:xfrm>
        <a:prstGeom prst="rect">
          <a:avLst/>
        </a:prstGeom>
        <a:gradFill rotWithShape="0">
          <a:gsLst>
            <a:gs pos="0">
              <a:srgbClr val="4472C4">
                <a:hueOff val="-817038"/>
                <a:satOff val="-1136"/>
                <a:lumOff val="-436"/>
                <a:alphaOff val="0"/>
                <a:satMod val="103000"/>
                <a:lumMod val="102000"/>
                <a:tint val="94000"/>
              </a:srgbClr>
            </a:gs>
            <a:gs pos="50000">
              <a:srgbClr val="4472C4">
                <a:hueOff val="-817038"/>
                <a:satOff val="-1136"/>
                <a:lumOff val="-436"/>
                <a:alphaOff val="0"/>
                <a:satMod val="110000"/>
                <a:lumMod val="100000"/>
                <a:shade val="100000"/>
              </a:srgbClr>
            </a:gs>
            <a:gs pos="100000">
              <a:srgbClr val="4472C4">
                <a:hueOff val="-817038"/>
                <a:satOff val="-1136"/>
                <a:lumOff val="-436"/>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ES" dirty="0" smtClean="0">
              <a:solidFill>
                <a:sysClr val="window" lastClr="FFFFFF"/>
              </a:solidFill>
              <a:latin typeface="Arial" panose="020B0604020202020204" pitchFamily="34" charset="0"/>
              <a:ea typeface="+mn-ea"/>
              <a:cs typeface="Arial" panose="020B0604020202020204" pitchFamily="34" charset="0"/>
            </a:rPr>
            <a:t>Informe 10-19 seguimientos al Informe 32-11 </a:t>
          </a:r>
          <a:endParaRPr lang="es-CR" dirty="0">
            <a:solidFill>
              <a:sysClr val="window" lastClr="FFFFFF"/>
            </a:solidFill>
            <a:latin typeface="Arial" panose="020B0604020202020204" pitchFamily="34" charset="0"/>
            <a:ea typeface="+mn-ea"/>
            <a:cs typeface="Arial" panose="020B0604020202020204" pitchFamily="34" charset="0"/>
          </a:endParaRPr>
        </a:p>
      </dgm:t>
    </dgm:pt>
    <dgm:pt modelId="{E3C5DF52-2CFF-4FC7-95DA-884A1A7151A5}" type="parTrans" cxnId="{F3454E80-016D-41F2-9FDC-2C073C5AA28D}">
      <dgm:prSet/>
      <dgm:spPr/>
      <dgm:t>
        <a:bodyPr/>
        <a:lstStyle/>
        <a:p>
          <a:endParaRPr lang="es-CR">
            <a:latin typeface="Arial" panose="020B0604020202020204" pitchFamily="34" charset="0"/>
            <a:cs typeface="Arial" panose="020B0604020202020204" pitchFamily="34" charset="0"/>
          </a:endParaRPr>
        </a:p>
      </dgm:t>
    </dgm:pt>
    <dgm:pt modelId="{D5BB0757-2D93-46FE-BCA7-BF00ED8307B0}" type="sibTrans" cxnId="{F3454E80-016D-41F2-9FDC-2C073C5AA28D}">
      <dgm:prSet/>
      <dgm:spPr/>
      <dgm:t>
        <a:bodyPr/>
        <a:lstStyle/>
        <a:p>
          <a:endParaRPr lang="es-CR">
            <a:latin typeface="Arial" panose="020B0604020202020204" pitchFamily="34" charset="0"/>
            <a:cs typeface="Arial" panose="020B0604020202020204" pitchFamily="34" charset="0"/>
          </a:endParaRPr>
        </a:p>
      </dgm:t>
    </dgm:pt>
    <dgm:pt modelId="{4D21057D-146E-4299-A5D6-88E4909FA803}">
      <dgm:prSet phldrT="[Texto]"/>
      <dgm:spPr>
        <a:xfrm>
          <a:off x="4901487" y="674"/>
          <a:ext cx="1873837" cy="1124302"/>
        </a:xfrm>
        <a:prstGeom prst="rect">
          <a:avLst/>
        </a:prstGeom>
        <a:gradFill rotWithShape="0">
          <a:gsLst>
            <a:gs pos="0">
              <a:srgbClr val="4472C4">
                <a:hueOff val="-1634077"/>
                <a:satOff val="-2273"/>
                <a:lumOff val="-872"/>
                <a:alphaOff val="0"/>
                <a:satMod val="103000"/>
                <a:lumMod val="102000"/>
                <a:tint val="94000"/>
              </a:srgbClr>
            </a:gs>
            <a:gs pos="50000">
              <a:srgbClr val="4472C4">
                <a:hueOff val="-1634077"/>
                <a:satOff val="-2273"/>
                <a:lumOff val="-872"/>
                <a:alphaOff val="0"/>
                <a:satMod val="110000"/>
                <a:lumMod val="100000"/>
                <a:shade val="100000"/>
              </a:srgbClr>
            </a:gs>
            <a:gs pos="100000">
              <a:srgbClr val="4472C4">
                <a:hueOff val="-1634077"/>
                <a:satOff val="-2273"/>
                <a:lumOff val="-872"/>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ES" dirty="0" smtClean="0">
              <a:solidFill>
                <a:sysClr val="window" lastClr="FFFFFF"/>
              </a:solidFill>
              <a:latin typeface="Arial" panose="020B0604020202020204" pitchFamily="34" charset="0"/>
              <a:ea typeface="+mn-ea"/>
              <a:cs typeface="Arial" panose="020B0604020202020204" pitchFamily="34" charset="0"/>
            </a:rPr>
            <a:t>Informe 51-2020</a:t>
          </a:r>
        </a:p>
        <a:p>
          <a:r>
            <a:rPr lang="es-CR" dirty="0" smtClean="0">
              <a:solidFill>
                <a:sysClr val="window" lastClr="FFFFFF"/>
              </a:solidFill>
              <a:latin typeface="Arial" panose="020B0604020202020204" pitchFamily="34" charset="0"/>
              <a:ea typeface="+mn-ea"/>
              <a:cs typeface="Arial" panose="020B0604020202020204" pitchFamily="34" charset="0"/>
            </a:rPr>
            <a:t>Escuelas Municipales de Música.  </a:t>
          </a:r>
          <a:endParaRPr lang="es-CR" dirty="0">
            <a:solidFill>
              <a:sysClr val="window" lastClr="FFFFFF"/>
            </a:solidFill>
            <a:latin typeface="Arial" panose="020B0604020202020204" pitchFamily="34" charset="0"/>
            <a:ea typeface="+mn-ea"/>
            <a:cs typeface="Arial" panose="020B0604020202020204" pitchFamily="34" charset="0"/>
          </a:endParaRPr>
        </a:p>
      </dgm:t>
    </dgm:pt>
    <dgm:pt modelId="{B0C6B5BB-DBA5-4F74-AAF0-5D0E7D7CBC4C}" type="parTrans" cxnId="{5695ACF8-E0C9-47ED-8C80-95555A3D17B9}">
      <dgm:prSet/>
      <dgm:spPr/>
      <dgm:t>
        <a:bodyPr/>
        <a:lstStyle/>
        <a:p>
          <a:endParaRPr lang="es-CR">
            <a:latin typeface="Arial" panose="020B0604020202020204" pitchFamily="34" charset="0"/>
            <a:cs typeface="Arial" panose="020B0604020202020204" pitchFamily="34" charset="0"/>
          </a:endParaRPr>
        </a:p>
      </dgm:t>
    </dgm:pt>
    <dgm:pt modelId="{498E3C39-36F3-44F1-AD99-3979A31FA6E6}" type="sibTrans" cxnId="{5695ACF8-E0C9-47ED-8C80-95555A3D17B9}">
      <dgm:prSet/>
      <dgm:spPr/>
      <dgm:t>
        <a:bodyPr/>
        <a:lstStyle/>
        <a:p>
          <a:endParaRPr lang="es-CR">
            <a:latin typeface="Arial" panose="020B0604020202020204" pitchFamily="34" charset="0"/>
            <a:cs typeface="Arial" panose="020B0604020202020204" pitchFamily="34" charset="0"/>
          </a:endParaRPr>
        </a:p>
      </dgm:t>
    </dgm:pt>
    <dgm:pt modelId="{2F5FC030-3791-4E16-AA85-634660D3F7FB}">
      <dgm:prSet phldrT="[Texto]"/>
      <dgm:spPr>
        <a:xfrm>
          <a:off x="779044" y="1312360"/>
          <a:ext cx="1873837" cy="1124302"/>
        </a:xfrm>
        <a:prstGeom prst="rect">
          <a:avLst/>
        </a:prstGeom>
        <a:gradFill rotWithShape="0">
          <a:gsLst>
            <a:gs pos="0">
              <a:srgbClr val="4472C4">
                <a:hueOff val="-2451115"/>
                <a:satOff val="-3409"/>
                <a:lumOff val="-1307"/>
                <a:alphaOff val="0"/>
                <a:satMod val="103000"/>
                <a:lumMod val="102000"/>
                <a:tint val="94000"/>
              </a:srgbClr>
            </a:gs>
            <a:gs pos="50000">
              <a:srgbClr val="4472C4">
                <a:hueOff val="-2451115"/>
                <a:satOff val="-3409"/>
                <a:lumOff val="-1307"/>
                <a:alphaOff val="0"/>
                <a:satMod val="110000"/>
                <a:lumMod val="100000"/>
                <a:shade val="100000"/>
              </a:srgbClr>
            </a:gs>
            <a:gs pos="100000">
              <a:srgbClr val="4472C4">
                <a:hueOff val="-2451115"/>
                <a:satOff val="-3409"/>
                <a:lumOff val="-1307"/>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ES" dirty="0" smtClean="0">
              <a:solidFill>
                <a:sysClr val="window" lastClr="FFFFFF"/>
              </a:solidFill>
              <a:latin typeface="Arial" panose="020B0604020202020204" pitchFamily="34" charset="0"/>
              <a:ea typeface="+mn-ea"/>
              <a:cs typeface="Arial" panose="020B0604020202020204" pitchFamily="34" charset="0"/>
            </a:rPr>
            <a:t>informe de Tiempo Extraordinario </a:t>
          </a:r>
          <a:endParaRPr lang="es-CR" dirty="0">
            <a:solidFill>
              <a:sysClr val="window" lastClr="FFFFFF"/>
            </a:solidFill>
            <a:latin typeface="Arial" panose="020B0604020202020204" pitchFamily="34" charset="0"/>
            <a:ea typeface="+mn-ea"/>
            <a:cs typeface="Arial" panose="020B0604020202020204" pitchFamily="34" charset="0"/>
          </a:endParaRPr>
        </a:p>
      </dgm:t>
    </dgm:pt>
    <dgm:pt modelId="{6CF7D15F-6BED-476E-B2C0-9C448CCFED23}" type="parTrans" cxnId="{BCC05351-9CC9-46B4-8993-96D6FBB4E5CE}">
      <dgm:prSet/>
      <dgm:spPr/>
      <dgm:t>
        <a:bodyPr/>
        <a:lstStyle/>
        <a:p>
          <a:endParaRPr lang="es-CR">
            <a:latin typeface="Arial" panose="020B0604020202020204" pitchFamily="34" charset="0"/>
            <a:cs typeface="Arial" panose="020B0604020202020204" pitchFamily="34" charset="0"/>
          </a:endParaRPr>
        </a:p>
      </dgm:t>
    </dgm:pt>
    <dgm:pt modelId="{55856641-9F8B-4F92-B5DE-06FF786D71E1}" type="sibTrans" cxnId="{BCC05351-9CC9-46B4-8993-96D6FBB4E5CE}">
      <dgm:prSet/>
      <dgm:spPr/>
      <dgm:t>
        <a:bodyPr/>
        <a:lstStyle/>
        <a:p>
          <a:endParaRPr lang="es-CR">
            <a:latin typeface="Arial" panose="020B0604020202020204" pitchFamily="34" charset="0"/>
            <a:cs typeface="Arial" panose="020B0604020202020204" pitchFamily="34" charset="0"/>
          </a:endParaRPr>
        </a:p>
      </dgm:t>
    </dgm:pt>
    <dgm:pt modelId="{83CEC8D4-3532-4A13-8758-D4294D50A1CA}">
      <dgm:prSet phldrT="[Texto]"/>
      <dgm:spPr>
        <a:xfrm>
          <a:off x="2840265" y="1312360"/>
          <a:ext cx="1873837" cy="1124302"/>
        </a:xfrm>
        <a:prstGeom prst="rect">
          <a:avLst/>
        </a:prstGeom>
        <a:gradFill rotWithShape="0">
          <a:gsLst>
            <a:gs pos="0">
              <a:srgbClr val="4472C4">
                <a:hueOff val="-3268153"/>
                <a:satOff val="-4546"/>
                <a:lumOff val="-1743"/>
                <a:alphaOff val="0"/>
                <a:satMod val="103000"/>
                <a:lumMod val="102000"/>
                <a:tint val="94000"/>
              </a:srgbClr>
            </a:gs>
            <a:gs pos="50000">
              <a:srgbClr val="4472C4">
                <a:hueOff val="-3268153"/>
                <a:satOff val="-4546"/>
                <a:lumOff val="-1743"/>
                <a:alphaOff val="0"/>
                <a:satMod val="110000"/>
                <a:lumMod val="100000"/>
                <a:shade val="100000"/>
              </a:srgbClr>
            </a:gs>
            <a:gs pos="100000">
              <a:srgbClr val="4472C4">
                <a:hueOff val="-3268153"/>
                <a:satOff val="-4546"/>
                <a:lumOff val="-1743"/>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ES" dirty="0" smtClean="0">
              <a:solidFill>
                <a:sysClr val="window" lastClr="FFFFFF"/>
              </a:solidFill>
              <a:latin typeface="Arial" panose="020B0604020202020204" pitchFamily="34" charset="0"/>
              <a:ea typeface="+mn-ea"/>
              <a:cs typeface="Arial" panose="020B0604020202020204" pitchFamily="34" charset="0"/>
            </a:rPr>
            <a:t>Informe 27-15 denominado “Aplicación del Decreto Ejecutivo 35865-MP</a:t>
          </a:r>
          <a:endParaRPr lang="es-CR" dirty="0">
            <a:solidFill>
              <a:sysClr val="window" lastClr="FFFFFF"/>
            </a:solidFill>
            <a:latin typeface="Arial" panose="020B0604020202020204" pitchFamily="34" charset="0"/>
            <a:ea typeface="+mn-ea"/>
            <a:cs typeface="Arial" panose="020B0604020202020204" pitchFamily="34" charset="0"/>
          </a:endParaRPr>
        </a:p>
      </dgm:t>
    </dgm:pt>
    <dgm:pt modelId="{2DD4A2ED-B33D-4D96-BCCF-37CB5BA47CC2}" type="parTrans" cxnId="{3199AF24-B051-48AC-8A57-13470047D69B}">
      <dgm:prSet/>
      <dgm:spPr/>
      <dgm:t>
        <a:bodyPr/>
        <a:lstStyle/>
        <a:p>
          <a:endParaRPr lang="es-CR">
            <a:latin typeface="Arial" panose="020B0604020202020204" pitchFamily="34" charset="0"/>
            <a:cs typeface="Arial" panose="020B0604020202020204" pitchFamily="34" charset="0"/>
          </a:endParaRPr>
        </a:p>
      </dgm:t>
    </dgm:pt>
    <dgm:pt modelId="{F43D6BF9-C67B-410C-84E8-40AC47B18647}" type="sibTrans" cxnId="{3199AF24-B051-48AC-8A57-13470047D69B}">
      <dgm:prSet/>
      <dgm:spPr/>
      <dgm:t>
        <a:bodyPr/>
        <a:lstStyle/>
        <a:p>
          <a:endParaRPr lang="es-CR">
            <a:latin typeface="Arial" panose="020B0604020202020204" pitchFamily="34" charset="0"/>
            <a:cs typeface="Arial" panose="020B0604020202020204" pitchFamily="34" charset="0"/>
          </a:endParaRPr>
        </a:p>
      </dgm:t>
    </dgm:pt>
    <dgm:pt modelId="{46F5A101-A80F-4E6B-9A02-1A7B18BEAECD}">
      <dgm:prSet phldrT="[Texto]"/>
      <dgm:spPr>
        <a:xfrm>
          <a:off x="4901487" y="1312360"/>
          <a:ext cx="1873837" cy="1124302"/>
        </a:xfrm>
        <a:prstGeom prst="rect">
          <a:avLst/>
        </a:prstGeom>
        <a:gradFill rotWithShape="0">
          <a:gsLst>
            <a:gs pos="0">
              <a:srgbClr val="4472C4">
                <a:hueOff val="-4085191"/>
                <a:satOff val="-5682"/>
                <a:lumOff val="-2179"/>
                <a:alphaOff val="0"/>
                <a:satMod val="103000"/>
                <a:lumMod val="102000"/>
                <a:tint val="94000"/>
              </a:srgbClr>
            </a:gs>
            <a:gs pos="50000">
              <a:srgbClr val="4472C4">
                <a:hueOff val="-4085191"/>
                <a:satOff val="-5682"/>
                <a:lumOff val="-2179"/>
                <a:alphaOff val="0"/>
                <a:satMod val="110000"/>
                <a:lumMod val="100000"/>
                <a:shade val="100000"/>
              </a:srgbClr>
            </a:gs>
            <a:gs pos="100000">
              <a:srgbClr val="4472C4">
                <a:hueOff val="-4085191"/>
                <a:satOff val="-5682"/>
                <a:lumOff val="-2179"/>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ES" dirty="0" smtClean="0">
              <a:solidFill>
                <a:sysClr val="window" lastClr="FFFFFF"/>
              </a:solidFill>
              <a:latin typeface="Arial" panose="020B0604020202020204" pitchFamily="34" charset="0"/>
              <a:ea typeface="+mn-ea"/>
              <a:cs typeface="Arial" panose="020B0604020202020204" pitchFamily="34" charset="0"/>
            </a:rPr>
            <a:t>Informe 50-2020 de Colegios Deportivos de Limón y Grecia</a:t>
          </a:r>
          <a:endParaRPr lang="es-CR" dirty="0">
            <a:solidFill>
              <a:sysClr val="window" lastClr="FFFFFF"/>
            </a:solidFill>
            <a:latin typeface="Arial" panose="020B0604020202020204" pitchFamily="34" charset="0"/>
            <a:ea typeface="+mn-ea"/>
            <a:cs typeface="Arial" panose="020B0604020202020204" pitchFamily="34" charset="0"/>
          </a:endParaRPr>
        </a:p>
      </dgm:t>
    </dgm:pt>
    <dgm:pt modelId="{219756E3-515F-4729-BFE1-B0E3D5DC8FB8}" type="parTrans" cxnId="{565F4039-17CE-4027-ACC0-52160E9DB6F4}">
      <dgm:prSet/>
      <dgm:spPr/>
      <dgm:t>
        <a:bodyPr/>
        <a:lstStyle/>
        <a:p>
          <a:endParaRPr lang="es-CR">
            <a:latin typeface="Arial" panose="020B0604020202020204" pitchFamily="34" charset="0"/>
            <a:cs typeface="Arial" panose="020B0604020202020204" pitchFamily="34" charset="0"/>
          </a:endParaRPr>
        </a:p>
      </dgm:t>
    </dgm:pt>
    <dgm:pt modelId="{E07223E7-AADB-4104-8582-CD003FAAD000}" type="sibTrans" cxnId="{565F4039-17CE-4027-ACC0-52160E9DB6F4}">
      <dgm:prSet/>
      <dgm:spPr/>
      <dgm:t>
        <a:bodyPr/>
        <a:lstStyle/>
        <a:p>
          <a:endParaRPr lang="es-CR">
            <a:latin typeface="Arial" panose="020B0604020202020204" pitchFamily="34" charset="0"/>
            <a:cs typeface="Arial" panose="020B0604020202020204" pitchFamily="34" charset="0"/>
          </a:endParaRPr>
        </a:p>
      </dgm:t>
    </dgm:pt>
    <dgm:pt modelId="{2B9D7C07-730B-48D3-88BD-0DB70B329E1A}">
      <dgm:prSet phldrT="[Texto]"/>
      <dgm:spPr>
        <a:xfrm>
          <a:off x="779044" y="2624046"/>
          <a:ext cx="1873837" cy="1124302"/>
        </a:xfrm>
        <a:prstGeom prst="rect">
          <a:avLst/>
        </a:prstGeom>
        <a:gradFill rotWithShape="0">
          <a:gsLst>
            <a:gs pos="0">
              <a:srgbClr val="4472C4">
                <a:hueOff val="-4902230"/>
                <a:satOff val="-6819"/>
                <a:lumOff val="-2615"/>
                <a:alphaOff val="0"/>
                <a:satMod val="103000"/>
                <a:lumMod val="102000"/>
                <a:tint val="94000"/>
              </a:srgbClr>
            </a:gs>
            <a:gs pos="50000">
              <a:srgbClr val="4472C4">
                <a:hueOff val="-4902230"/>
                <a:satOff val="-6819"/>
                <a:lumOff val="-2615"/>
                <a:alphaOff val="0"/>
                <a:satMod val="110000"/>
                <a:lumMod val="100000"/>
                <a:shade val="100000"/>
              </a:srgbClr>
            </a:gs>
            <a:gs pos="100000">
              <a:srgbClr val="4472C4">
                <a:hueOff val="-4902230"/>
                <a:satOff val="-6819"/>
                <a:lumOff val="-2615"/>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CR" dirty="0" smtClean="0">
              <a:solidFill>
                <a:sysClr val="window" lastClr="FFFFFF"/>
              </a:solidFill>
              <a:latin typeface="Arial" panose="020B0604020202020204" pitchFamily="34" charset="0"/>
              <a:ea typeface="+mn-ea"/>
              <a:cs typeface="Arial" panose="020B0604020202020204" pitchFamily="34" charset="0"/>
            </a:rPr>
            <a:t>Informe 40-17  Servicios Médicos</a:t>
          </a:r>
          <a:endParaRPr lang="es-CR" dirty="0">
            <a:solidFill>
              <a:sysClr val="window" lastClr="FFFFFF"/>
            </a:solidFill>
            <a:latin typeface="Arial" panose="020B0604020202020204" pitchFamily="34" charset="0"/>
            <a:ea typeface="+mn-ea"/>
            <a:cs typeface="Arial" panose="020B0604020202020204" pitchFamily="34" charset="0"/>
          </a:endParaRPr>
        </a:p>
      </dgm:t>
    </dgm:pt>
    <dgm:pt modelId="{40235CF8-7584-416C-A074-7280D252571C}" type="parTrans" cxnId="{0908B610-1F0B-4C6F-9ABF-2E3B53E9D816}">
      <dgm:prSet/>
      <dgm:spPr/>
      <dgm:t>
        <a:bodyPr/>
        <a:lstStyle/>
        <a:p>
          <a:endParaRPr lang="es-CR">
            <a:latin typeface="Arial" panose="020B0604020202020204" pitchFamily="34" charset="0"/>
            <a:cs typeface="Arial" panose="020B0604020202020204" pitchFamily="34" charset="0"/>
          </a:endParaRPr>
        </a:p>
      </dgm:t>
    </dgm:pt>
    <dgm:pt modelId="{1373C569-94BF-4C53-A2C2-BD9E7412AA88}" type="sibTrans" cxnId="{0908B610-1F0B-4C6F-9ABF-2E3B53E9D816}">
      <dgm:prSet/>
      <dgm:spPr/>
      <dgm:t>
        <a:bodyPr/>
        <a:lstStyle/>
        <a:p>
          <a:endParaRPr lang="es-CR">
            <a:latin typeface="Arial" panose="020B0604020202020204" pitchFamily="34" charset="0"/>
            <a:cs typeface="Arial" panose="020B0604020202020204" pitchFamily="34" charset="0"/>
          </a:endParaRPr>
        </a:p>
      </dgm:t>
    </dgm:pt>
    <dgm:pt modelId="{DE231F67-670A-45BA-B859-8D8BA753821B}">
      <dgm:prSet phldrT="[Texto]"/>
      <dgm:spPr>
        <a:xfrm>
          <a:off x="2840265" y="2624046"/>
          <a:ext cx="1873837" cy="1124302"/>
        </a:xfrm>
        <a:prstGeom prst="rect">
          <a:avLst/>
        </a:prstGeom>
        <a:gradFill rotWithShape="0">
          <a:gsLst>
            <a:gs pos="0">
              <a:srgbClr val="4472C4">
                <a:hueOff val="-5719268"/>
                <a:satOff val="-7955"/>
                <a:lumOff val="-3050"/>
                <a:alphaOff val="0"/>
                <a:satMod val="103000"/>
                <a:lumMod val="102000"/>
                <a:tint val="94000"/>
              </a:srgbClr>
            </a:gs>
            <a:gs pos="50000">
              <a:srgbClr val="4472C4">
                <a:hueOff val="-5719268"/>
                <a:satOff val="-7955"/>
                <a:lumOff val="-3050"/>
                <a:alphaOff val="0"/>
                <a:satMod val="110000"/>
                <a:lumMod val="100000"/>
                <a:shade val="100000"/>
              </a:srgbClr>
            </a:gs>
            <a:gs pos="100000">
              <a:srgbClr val="4472C4">
                <a:hueOff val="-5719268"/>
                <a:satOff val="-7955"/>
                <a:lumOff val="-305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CR" dirty="0" smtClean="0">
              <a:solidFill>
                <a:sysClr val="window" lastClr="FFFFFF"/>
              </a:solidFill>
              <a:latin typeface="Arial" panose="020B0604020202020204" pitchFamily="34" charset="0"/>
              <a:ea typeface="+mn-ea"/>
              <a:cs typeface="Arial" panose="020B0604020202020204" pitchFamily="34" charset="0"/>
            </a:rPr>
            <a:t>Informe 47-18 </a:t>
          </a:r>
        </a:p>
        <a:p>
          <a:r>
            <a:rPr lang="es-CR" dirty="0" smtClean="0">
              <a:solidFill>
                <a:sysClr val="window" lastClr="FFFFFF"/>
              </a:solidFill>
              <a:latin typeface="Arial" panose="020B0604020202020204" pitchFamily="34" charset="0"/>
              <a:ea typeface="+mn-ea"/>
              <a:cs typeface="Arial" panose="020B0604020202020204" pitchFamily="34" charset="0"/>
            </a:rPr>
            <a:t>Control Interno   </a:t>
          </a:r>
          <a:endParaRPr lang="es-CR" dirty="0">
            <a:solidFill>
              <a:sysClr val="window" lastClr="FFFFFF"/>
            </a:solidFill>
            <a:latin typeface="Arial" panose="020B0604020202020204" pitchFamily="34" charset="0"/>
            <a:ea typeface="+mn-ea"/>
            <a:cs typeface="Arial" panose="020B0604020202020204" pitchFamily="34" charset="0"/>
          </a:endParaRPr>
        </a:p>
      </dgm:t>
    </dgm:pt>
    <dgm:pt modelId="{BAFC13DD-A9B9-4249-AB3B-71CC1C634D20}" type="parTrans" cxnId="{5B1831FF-384D-4122-94EB-66B3B1461CDA}">
      <dgm:prSet/>
      <dgm:spPr/>
      <dgm:t>
        <a:bodyPr/>
        <a:lstStyle/>
        <a:p>
          <a:endParaRPr lang="es-CR">
            <a:latin typeface="Arial" panose="020B0604020202020204" pitchFamily="34" charset="0"/>
            <a:cs typeface="Arial" panose="020B0604020202020204" pitchFamily="34" charset="0"/>
          </a:endParaRPr>
        </a:p>
      </dgm:t>
    </dgm:pt>
    <dgm:pt modelId="{B230790E-F402-4032-A0F8-8EF01DBA70AA}" type="sibTrans" cxnId="{5B1831FF-384D-4122-94EB-66B3B1461CDA}">
      <dgm:prSet/>
      <dgm:spPr/>
      <dgm:t>
        <a:bodyPr/>
        <a:lstStyle/>
        <a:p>
          <a:endParaRPr lang="es-CR">
            <a:latin typeface="Arial" panose="020B0604020202020204" pitchFamily="34" charset="0"/>
            <a:cs typeface="Arial" panose="020B0604020202020204" pitchFamily="34" charset="0"/>
          </a:endParaRPr>
        </a:p>
      </dgm:t>
    </dgm:pt>
    <dgm:pt modelId="{55FFC5CD-58DA-4DF3-BDF1-7128DCEDC5C7}">
      <dgm:prSet phldrT="[Texto]"/>
      <dgm:spPr>
        <a:xfrm>
          <a:off x="4901487" y="2624046"/>
          <a:ext cx="1873837" cy="1124302"/>
        </a:xfrm>
        <a:prstGeom prst="rect">
          <a:avLst/>
        </a:prstGeom>
        <a:gradFill rotWithShape="0">
          <a:gsLst>
            <a:gs pos="0">
              <a:srgbClr val="4472C4">
                <a:hueOff val="-6536306"/>
                <a:satOff val="-9092"/>
                <a:lumOff val="-3486"/>
                <a:alphaOff val="0"/>
                <a:satMod val="103000"/>
                <a:lumMod val="102000"/>
                <a:tint val="94000"/>
              </a:srgbClr>
            </a:gs>
            <a:gs pos="50000">
              <a:srgbClr val="4472C4">
                <a:hueOff val="-6536306"/>
                <a:satOff val="-9092"/>
                <a:lumOff val="-3486"/>
                <a:alphaOff val="0"/>
                <a:satMod val="110000"/>
                <a:lumMod val="100000"/>
                <a:shade val="100000"/>
              </a:srgbClr>
            </a:gs>
            <a:gs pos="100000">
              <a:srgbClr val="4472C4">
                <a:hueOff val="-6536306"/>
                <a:satOff val="-9092"/>
                <a:lumOff val="-3486"/>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CR" dirty="0" smtClean="0">
              <a:solidFill>
                <a:sysClr val="window" lastClr="FFFFFF"/>
              </a:solidFill>
              <a:latin typeface="Arial" panose="020B0604020202020204" pitchFamily="34" charset="0"/>
              <a:ea typeface="+mn-ea"/>
              <a:cs typeface="Arial" panose="020B0604020202020204" pitchFamily="34" charset="0"/>
            </a:rPr>
            <a:t>Informe 44-16 </a:t>
          </a:r>
        </a:p>
        <a:p>
          <a:r>
            <a:rPr lang="es-CR" dirty="0" smtClean="0">
              <a:solidFill>
                <a:sysClr val="window" lastClr="FFFFFF"/>
              </a:solidFill>
              <a:latin typeface="Arial" panose="020B0604020202020204" pitchFamily="34" charset="0"/>
              <a:ea typeface="+mn-ea"/>
              <a:cs typeface="Arial" panose="020B0604020202020204" pitchFamily="34" charset="0"/>
            </a:rPr>
            <a:t> </a:t>
          </a:r>
          <a:r>
            <a:rPr lang="es-CR" dirty="0" err="1" smtClean="0">
              <a:solidFill>
                <a:sysClr val="window" lastClr="FFFFFF"/>
              </a:solidFill>
              <a:latin typeface="Arial" panose="020B0604020202020204" pitchFamily="34" charset="0"/>
              <a:ea typeface="+mn-ea"/>
              <a:cs typeface="Arial" panose="020B0604020202020204" pitchFamily="34" charset="0"/>
            </a:rPr>
            <a:t>Zonaje</a:t>
          </a:r>
          <a:endParaRPr lang="es-CR" dirty="0">
            <a:solidFill>
              <a:sysClr val="window" lastClr="FFFFFF"/>
            </a:solidFill>
            <a:latin typeface="Arial" panose="020B0604020202020204" pitchFamily="34" charset="0"/>
            <a:ea typeface="+mn-ea"/>
            <a:cs typeface="Arial" panose="020B0604020202020204" pitchFamily="34" charset="0"/>
          </a:endParaRPr>
        </a:p>
      </dgm:t>
    </dgm:pt>
    <dgm:pt modelId="{2E7431AA-8E97-42F0-B511-7D4273EE811E}" type="parTrans" cxnId="{8E57489F-E292-452B-9B8A-E175BAD81E6A}">
      <dgm:prSet/>
      <dgm:spPr/>
      <dgm:t>
        <a:bodyPr/>
        <a:lstStyle/>
        <a:p>
          <a:endParaRPr lang="es-CR">
            <a:latin typeface="Arial" panose="020B0604020202020204" pitchFamily="34" charset="0"/>
            <a:cs typeface="Arial" panose="020B0604020202020204" pitchFamily="34" charset="0"/>
          </a:endParaRPr>
        </a:p>
      </dgm:t>
    </dgm:pt>
    <dgm:pt modelId="{A7E4B090-2C7E-4706-A45D-A5CF03BDE4AE}" type="sibTrans" cxnId="{8E57489F-E292-452B-9B8A-E175BAD81E6A}">
      <dgm:prSet/>
      <dgm:spPr/>
      <dgm:t>
        <a:bodyPr/>
        <a:lstStyle/>
        <a:p>
          <a:endParaRPr lang="es-CR">
            <a:latin typeface="Arial" panose="020B0604020202020204" pitchFamily="34" charset="0"/>
            <a:cs typeface="Arial" panose="020B0604020202020204" pitchFamily="34" charset="0"/>
          </a:endParaRPr>
        </a:p>
      </dgm:t>
    </dgm:pt>
    <dgm:pt modelId="{E08A308F-DB8D-4AA4-BCEB-64088C2E0B15}">
      <dgm:prSet phldrT="[Texto]"/>
      <dgm:spPr>
        <a:xfrm>
          <a:off x="2840265" y="3935733"/>
          <a:ext cx="1873837" cy="1124302"/>
        </a:xfrm>
        <a:prstGeom prst="rect">
          <a:avLst/>
        </a:prstGeom>
        <a:gradFill rotWithShape="0">
          <a:gsLst>
            <a:gs pos="0">
              <a:srgbClr val="4472C4">
                <a:hueOff val="-7353344"/>
                <a:satOff val="-10228"/>
                <a:lumOff val="-3922"/>
                <a:alphaOff val="0"/>
                <a:satMod val="103000"/>
                <a:lumMod val="102000"/>
                <a:tint val="94000"/>
              </a:srgbClr>
            </a:gs>
            <a:gs pos="50000">
              <a:srgbClr val="4472C4">
                <a:hueOff val="-7353344"/>
                <a:satOff val="-10228"/>
                <a:lumOff val="-3922"/>
                <a:alphaOff val="0"/>
                <a:satMod val="110000"/>
                <a:lumMod val="100000"/>
                <a:shade val="100000"/>
              </a:srgbClr>
            </a:gs>
            <a:gs pos="100000">
              <a:srgbClr val="4472C4">
                <a:hueOff val="-7353344"/>
                <a:satOff val="-10228"/>
                <a:lumOff val="-3922"/>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ES" dirty="0" smtClean="0">
              <a:solidFill>
                <a:sysClr val="window" lastClr="FFFFFF"/>
              </a:solidFill>
              <a:latin typeface="Arial" panose="020B0604020202020204" pitchFamily="34" charset="0"/>
              <a:ea typeface="+mn-ea"/>
              <a:cs typeface="Arial" panose="020B0604020202020204" pitchFamily="34" charset="0"/>
            </a:rPr>
            <a:t>Informe 61-19 Escuela las Letras</a:t>
          </a:r>
          <a:endParaRPr lang="es-CR" dirty="0">
            <a:solidFill>
              <a:sysClr val="window" lastClr="FFFFFF"/>
            </a:solidFill>
            <a:latin typeface="Arial" panose="020B0604020202020204" pitchFamily="34" charset="0"/>
            <a:ea typeface="+mn-ea"/>
            <a:cs typeface="Arial" panose="020B0604020202020204" pitchFamily="34" charset="0"/>
          </a:endParaRPr>
        </a:p>
      </dgm:t>
    </dgm:pt>
    <dgm:pt modelId="{967F8DC5-3594-45EA-9F63-46F97D52A2D9}" type="parTrans" cxnId="{7BCBD0A3-21A2-424D-9E3C-EACB5C4023AE}">
      <dgm:prSet/>
      <dgm:spPr/>
      <dgm:t>
        <a:bodyPr/>
        <a:lstStyle/>
        <a:p>
          <a:endParaRPr lang="es-CR">
            <a:latin typeface="Arial" panose="020B0604020202020204" pitchFamily="34" charset="0"/>
            <a:cs typeface="Arial" panose="020B0604020202020204" pitchFamily="34" charset="0"/>
          </a:endParaRPr>
        </a:p>
      </dgm:t>
    </dgm:pt>
    <dgm:pt modelId="{3B2A5D4B-98AF-4650-A397-5C29CEFE9CE5}" type="sibTrans" cxnId="{7BCBD0A3-21A2-424D-9E3C-EACB5C4023AE}">
      <dgm:prSet/>
      <dgm:spPr/>
      <dgm:t>
        <a:bodyPr/>
        <a:lstStyle/>
        <a:p>
          <a:endParaRPr lang="es-CR">
            <a:latin typeface="Arial" panose="020B0604020202020204" pitchFamily="34" charset="0"/>
            <a:cs typeface="Arial" panose="020B0604020202020204" pitchFamily="34" charset="0"/>
          </a:endParaRPr>
        </a:p>
      </dgm:t>
    </dgm:pt>
    <dgm:pt modelId="{1717070B-F631-4BD6-A25B-88E460FF8FF7}" type="pres">
      <dgm:prSet presAssocID="{931F9455-8310-4F99-AC7F-2621D0854CE1}" presName="diagram" presStyleCnt="0">
        <dgm:presLayoutVars>
          <dgm:dir/>
          <dgm:resizeHandles val="exact"/>
        </dgm:presLayoutVars>
      </dgm:prSet>
      <dgm:spPr/>
      <dgm:t>
        <a:bodyPr/>
        <a:lstStyle/>
        <a:p>
          <a:endParaRPr lang="es-ES"/>
        </a:p>
      </dgm:t>
    </dgm:pt>
    <dgm:pt modelId="{4E4D3194-B924-4641-A3F6-89C9EC19B797}" type="pres">
      <dgm:prSet presAssocID="{BAF71F61-235C-4912-AF69-3C489DBF574D}" presName="node" presStyleLbl="node1" presStyleIdx="0" presStyleCnt="10">
        <dgm:presLayoutVars>
          <dgm:bulletEnabled val="1"/>
        </dgm:presLayoutVars>
      </dgm:prSet>
      <dgm:spPr/>
      <dgm:t>
        <a:bodyPr/>
        <a:lstStyle/>
        <a:p>
          <a:endParaRPr lang="es-CR"/>
        </a:p>
      </dgm:t>
    </dgm:pt>
    <dgm:pt modelId="{74F9AE12-2A1C-4FA2-9F27-DFB911E5358B}" type="pres">
      <dgm:prSet presAssocID="{3BCF88B3-107D-4571-83C4-791173980298}" presName="sibTrans" presStyleCnt="0"/>
      <dgm:spPr/>
    </dgm:pt>
    <dgm:pt modelId="{1FFB32F4-49B7-4A97-BDA9-A50D5A5D3C24}" type="pres">
      <dgm:prSet presAssocID="{F2FCCC0E-313D-45DB-AE9B-6EBED4939E95}" presName="node" presStyleLbl="node1" presStyleIdx="1" presStyleCnt="10">
        <dgm:presLayoutVars>
          <dgm:bulletEnabled val="1"/>
        </dgm:presLayoutVars>
      </dgm:prSet>
      <dgm:spPr/>
      <dgm:t>
        <a:bodyPr/>
        <a:lstStyle/>
        <a:p>
          <a:endParaRPr lang="es-CR"/>
        </a:p>
      </dgm:t>
    </dgm:pt>
    <dgm:pt modelId="{3625A58A-2BC7-4E0A-8C3D-E4165D9FDCDF}" type="pres">
      <dgm:prSet presAssocID="{D5BB0757-2D93-46FE-BCA7-BF00ED8307B0}" presName="sibTrans" presStyleCnt="0"/>
      <dgm:spPr/>
    </dgm:pt>
    <dgm:pt modelId="{A8AFE0C0-0004-493D-A2CE-E47D4FCDF18C}" type="pres">
      <dgm:prSet presAssocID="{4D21057D-146E-4299-A5D6-88E4909FA803}" presName="node" presStyleLbl="node1" presStyleIdx="2" presStyleCnt="10">
        <dgm:presLayoutVars>
          <dgm:bulletEnabled val="1"/>
        </dgm:presLayoutVars>
      </dgm:prSet>
      <dgm:spPr/>
      <dgm:t>
        <a:bodyPr/>
        <a:lstStyle/>
        <a:p>
          <a:endParaRPr lang="es-CR"/>
        </a:p>
      </dgm:t>
    </dgm:pt>
    <dgm:pt modelId="{6A604ED6-DAB8-416F-B5FB-CF596C3BC526}" type="pres">
      <dgm:prSet presAssocID="{498E3C39-36F3-44F1-AD99-3979A31FA6E6}" presName="sibTrans" presStyleCnt="0"/>
      <dgm:spPr/>
    </dgm:pt>
    <dgm:pt modelId="{843D4F6E-21B9-4DFB-921D-FBCCDD4E89F9}" type="pres">
      <dgm:prSet presAssocID="{2F5FC030-3791-4E16-AA85-634660D3F7FB}" presName="node" presStyleLbl="node1" presStyleIdx="3" presStyleCnt="10">
        <dgm:presLayoutVars>
          <dgm:bulletEnabled val="1"/>
        </dgm:presLayoutVars>
      </dgm:prSet>
      <dgm:spPr/>
      <dgm:t>
        <a:bodyPr/>
        <a:lstStyle/>
        <a:p>
          <a:endParaRPr lang="es-ES"/>
        </a:p>
      </dgm:t>
    </dgm:pt>
    <dgm:pt modelId="{8C1CE18F-9B17-4FEE-8FCD-5326D44246E3}" type="pres">
      <dgm:prSet presAssocID="{55856641-9F8B-4F92-B5DE-06FF786D71E1}" presName="sibTrans" presStyleCnt="0"/>
      <dgm:spPr/>
    </dgm:pt>
    <dgm:pt modelId="{A8032E44-998E-4034-A0B7-7455A8879B83}" type="pres">
      <dgm:prSet presAssocID="{83CEC8D4-3532-4A13-8758-D4294D50A1CA}" presName="node" presStyleLbl="node1" presStyleIdx="4" presStyleCnt="10">
        <dgm:presLayoutVars>
          <dgm:bulletEnabled val="1"/>
        </dgm:presLayoutVars>
      </dgm:prSet>
      <dgm:spPr/>
      <dgm:t>
        <a:bodyPr/>
        <a:lstStyle/>
        <a:p>
          <a:endParaRPr lang="es-ES"/>
        </a:p>
      </dgm:t>
    </dgm:pt>
    <dgm:pt modelId="{B4286649-FBDE-4E0F-AAC1-FE61C6CF4558}" type="pres">
      <dgm:prSet presAssocID="{F43D6BF9-C67B-410C-84E8-40AC47B18647}" presName="sibTrans" presStyleCnt="0"/>
      <dgm:spPr/>
    </dgm:pt>
    <dgm:pt modelId="{7A7EC2C4-F718-41D2-A966-3691C015F0E3}" type="pres">
      <dgm:prSet presAssocID="{46F5A101-A80F-4E6B-9A02-1A7B18BEAECD}" presName="node" presStyleLbl="node1" presStyleIdx="5" presStyleCnt="10">
        <dgm:presLayoutVars>
          <dgm:bulletEnabled val="1"/>
        </dgm:presLayoutVars>
      </dgm:prSet>
      <dgm:spPr/>
      <dgm:t>
        <a:bodyPr/>
        <a:lstStyle/>
        <a:p>
          <a:endParaRPr lang="es-CR"/>
        </a:p>
      </dgm:t>
    </dgm:pt>
    <dgm:pt modelId="{30DECA9C-91E1-4BB4-85AE-395FB94A9D06}" type="pres">
      <dgm:prSet presAssocID="{E07223E7-AADB-4104-8582-CD003FAAD000}" presName="sibTrans" presStyleCnt="0"/>
      <dgm:spPr/>
    </dgm:pt>
    <dgm:pt modelId="{B8C8B615-3A70-4E57-8486-0D1CFDE189FF}" type="pres">
      <dgm:prSet presAssocID="{2B9D7C07-730B-48D3-88BD-0DB70B329E1A}" presName="node" presStyleLbl="node1" presStyleIdx="6" presStyleCnt="10">
        <dgm:presLayoutVars>
          <dgm:bulletEnabled val="1"/>
        </dgm:presLayoutVars>
      </dgm:prSet>
      <dgm:spPr/>
      <dgm:t>
        <a:bodyPr/>
        <a:lstStyle/>
        <a:p>
          <a:endParaRPr lang="es-CR"/>
        </a:p>
      </dgm:t>
    </dgm:pt>
    <dgm:pt modelId="{A3DC029B-7F7E-4D73-BC13-8ED786A48FE9}" type="pres">
      <dgm:prSet presAssocID="{1373C569-94BF-4C53-A2C2-BD9E7412AA88}" presName="sibTrans" presStyleCnt="0"/>
      <dgm:spPr/>
    </dgm:pt>
    <dgm:pt modelId="{BDDCB3EA-CA9D-4424-8517-D4C0C5ED005F}" type="pres">
      <dgm:prSet presAssocID="{DE231F67-670A-45BA-B859-8D8BA753821B}" presName="node" presStyleLbl="node1" presStyleIdx="7" presStyleCnt="10">
        <dgm:presLayoutVars>
          <dgm:bulletEnabled val="1"/>
        </dgm:presLayoutVars>
      </dgm:prSet>
      <dgm:spPr/>
      <dgm:t>
        <a:bodyPr/>
        <a:lstStyle/>
        <a:p>
          <a:endParaRPr lang="es-CR"/>
        </a:p>
      </dgm:t>
    </dgm:pt>
    <dgm:pt modelId="{33D88315-8C96-4960-9C7A-36C4BF02A704}" type="pres">
      <dgm:prSet presAssocID="{B230790E-F402-4032-A0F8-8EF01DBA70AA}" presName="sibTrans" presStyleCnt="0"/>
      <dgm:spPr/>
    </dgm:pt>
    <dgm:pt modelId="{0E8FE286-4EA4-4868-9F6C-431DD683EFF4}" type="pres">
      <dgm:prSet presAssocID="{55FFC5CD-58DA-4DF3-BDF1-7128DCEDC5C7}" presName="node" presStyleLbl="node1" presStyleIdx="8" presStyleCnt="10">
        <dgm:presLayoutVars>
          <dgm:bulletEnabled val="1"/>
        </dgm:presLayoutVars>
      </dgm:prSet>
      <dgm:spPr/>
      <dgm:t>
        <a:bodyPr/>
        <a:lstStyle/>
        <a:p>
          <a:endParaRPr lang="es-CR"/>
        </a:p>
      </dgm:t>
    </dgm:pt>
    <dgm:pt modelId="{B4A62657-CA3C-4571-83B3-AD3B179A19CE}" type="pres">
      <dgm:prSet presAssocID="{A7E4B090-2C7E-4706-A45D-A5CF03BDE4AE}" presName="sibTrans" presStyleCnt="0"/>
      <dgm:spPr/>
    </dgm:pt>
    <dgm:pt modelId="{076204DE-C35D-4B83-8633-1994BFAB6FCA}" type="pres">
      <dgm:prSet presAssocID="{E08A308F-DB8D-4AA4-BCEB-64088C2E0B15}" presName="node" presStyleLbl="node1" presStyleIdx="9" presStyleCnt="10">
        <dgm:presLayoutVars>
          <dgm:bulletEnabled val="1"/>
        </dgm:presLayoutVars>
      </dgm:prSet>
      <dgm:spPr/>
      <dgm:t>
        <a:bodyPr/>
        <a:lstStyle/>
        <a:p>
          <a:endParaRPr lang="es-CR"/>
        </a:p>
      </dgm:t>
    </dgm:pt>
  </dgm:ptLst>
  <dgm:cxnLst>
    <dgm:cxn modelId="{8E57489F-E292-452B-9B8A-E175BAD81E6A}" srcId="{931F9455-8310-4F99-AC7F-2621D0854CE1}" destId="{55FFC5CD-58DA-4DF3-BDF1-7128DCEDC5C7}" srcOrd="8" destOrd="0" parTransId="{2E7431AA-8E97-42F0-B511-7D4273EE811E}" sibTransId="{A7E4B090-2C7E-4706-A45D-A5CF03BDE4AE}"/>
    <dgm:cxn modelId="{7BCBD0A3-21A2-424D-9E3C-EACB5C4023AE}" srcId="{931F9455-8310-4F99-AC7F-2621D0854CE1}" destId="{E08A308F-DB8D-4AA4-BCEB-64088C2E0B15}" srcOrd="9" destOrd="0" parTransId="{967F8DC5-3594-45EA-9F63-46F97D52A2D9}" sibTransId="{3B2A5D4B-98AF-4650-A397-5C29CEFE9CE5}"/>
    <dgm:cxn modelId="{AEB5EF4D-D7C7-4057-A132-2FEFE08888B9}" srcId="{931F9455-8310-4F99-AC7F-2621D0854CE1}" destId="{BAF71F61-235C-4912-AF69-3C489DBF574D}" srcOrd="0" destOrd="0" parTransId="{7A03CE88-459F-4921-AAC5-8BBFF002E9AC}" sibTransId="{3BCF88B3-107D-4571-83C4-791173980298}"/>
    <dgm:cxn modelId="{18A3607D-B46D-4369-8D6F-CAEEB9982430}" type="presOf" srcId="{BAF71F61-235C-4912-AF69-3C489DBF574D}" destId="{4E4D3194-B924-4641-A3F6-89C9EC19B797}" srcOrd="0" destOrd="0" presId="urn:microsoft.com/office/officeart/2005/8/layout/default"/>
    <dgm:cxn modelId="{FCBE01BE-9DA5-4946-9357-423DE7B5CD4E}" type="presOf" srcId="{46F5A101-A80F-4E6B-9A02-1A7B18BEAECD}" destId="{7A7EC2C4-F718-41D2-A966-3691C015F0E3}" srcOrd="0" destOrd="0" presId="urn:microsoft.com/office/officeart/2005/8/layout/default"/>
    <dgm:cxn modelId="{565F4039-17CE-4027-ACC0-52160E9DB6F4}" srcId="{931F9455-8310-4F99-AC7F-2621D0854CE1}" destId="{46F5A101-A80F-4E6B-9A02-1A7B18BEAECD}" srcOrd="5" destOrd="0" parTransId="{219756E3-515F-4729-BFE1-B0E3D5DC8FB8}" sibTransId="{E07223E7-AADB-4104-8582-CD003FAAD000}"/>
    <dgm:cxn modelId="{4F4B4BBF-9355-43FD-A46B-1C65D6B93655}" type="presOf" srcId="{83CEC8D4-3532-4A13-8758-D4294D50A1CA}" destId="{A8032E44-998E-4034-A0B7-7455A8879B83}" srcOrd="0" destOrd="0" presId="urn:microsoft.com/office/officeart/2005/8/layout/default"/>
    <dgm:cxn modelId="{1A998B3A-FE77-4063-9664-0C1F9D01956E}" type="presOf" srcId="{931F9455-8310-4F99-AC7F-2621D0854CE1}" destId="{1717070B-F631-4BD6-A25B-88E460FF8FF7}" srcOrd="0" destOrd="0" presId="urn:microsoft.com/office/officeart/2005/8/layout/default"/>
    <dgm:cxn modelId="{53732098-9246-4A1E-A74F-DD0D3298956F}" type="presOf" srcId="{2B9D7C07-730B-48D3-88BD-0DB70B329E1A}" destId="{B8C8B615-3A70-4E57-8486-0D1CFDE189FF}" srcOrd="0" destOrd="0" presId="urn:microsoft.com/office/officeart/2005/8/layout/default"/>
    <dgm:cxn modelId="{25A78321-BBA7-42D5-B467-B2CD7A80EDDB}" type="presOf" srcId="{F2FCCC0E-313D-45DB-AE9B-6EBED4939E95}" destId="{1FFB32F4-49B7-4A97-BDA9-A50D5A5D3C24}" srcOrd="0" destOrd="0" presId="urn:microsoft.com/office/officeart/2005/8/layout/default"/>
    <dgm:cxn modelId="{FDCBEA95-F74A-483D-ACC5-890F6C2F753F}" type="presOf" srcId="{4D21057D-146E-4299-A5D6-88E4909FA803}" destId="{A8AFE0C0-0004-493D-A2CE-E47D4FCDF18C}" srcOrd="0" destOrd="0" presId="urn:microsoft.com/office/officeart/2005/8/layout/default"/>
    <dgm:cxn modelId="{A030ED78-F11F-4555-B16E-AE19DE269A35}" type="presOf" srcId="{55FFC5CD-58DA-4DF3-BDF1-7128DCEDC5C7}" destId="{0E8FE286-4EA4-4868-9F6C-431DD683EFF4}" srcOrd="0" destOrd="0" presId="urn:microsoft.com/office/officeart/2005/8/layout/default"/>
    <dgm:cxn modelId="{0F04A3C3-F4F6-42CC-9EF1-3C64D4BF733F}" type="presOf" srcId="{E08A308F-DB8D-4AA4-BCEB-64088C2E0B15}" destId="{076204DE-C35D-4B83-8633-1994BFAB6FCA}" srcOrd="0" destOrd="0" presId="urn:microsoft.com/office/officeart/2005/8/layout/default"/>
    <dgm:cxn modelId="{F3454E80-016D-41F2-9FDC-2C073C5AA28D}" srcId="{931F9455-8310-4F99-AC7F-2621D0854CE1}" destId="{F2FCCC0E-313D-45DB-AE9B-6EBED4939E95}" srcOrd="1" destOrd="0" parTransId="{E3C5DF52-2CFF-4FC7-95DA-884A1A7151A5}" sibTransId="{D5BB0757-2D93-46FE-BCA7-BF00ED8307B0}"/>
    <dgm:cxn modelId="{1510D62A-40B1-4CA6-A575-27BCC0E4ED04}" type="presOf" srcId="{2F5FC030-3791-4E16-AA85-634660D3F7FB}" destId="{843D4F6E-21B9-4DFB-921D-FBCCDD4E89F9}" srcOrd="0" destOrd="0" presId="urn:microsoft.com/office/officeart/2005/8/layout/default"/>
    <dgm:cxn modelId="{5695ACF8-E0C9-47ED-8C80-95555A3D17B9}" srcId="{931F9455-8310-4F99-AC7F-2621D0854CE1}" destId="{4D21057D-146E-4299-A5D6-88E4909FA803}" srcOrd="2" destOrd="0" parTransId="{B0C6B5BB-DBA5-4F74-AAF0-5D0E7D7CBC4C}" sibTransId="{498E3C39-36F3-44F1-AD99-3979A31FA6E6}"/>
    <dgm:cxn modelId="{AD7E2652-B14F-4F63-9B9E-5121ABADCEE3}" type="presOf" srcId="{DE231F67-670A-45BA-B859-8D8BA753821B}" destId="{BDDCB3EA-CA9D-4424-8517-D4C0C5ED005F}" srcOrd="0" destOrd="0" presId="urn:microsoft.com/office/officeart/2005/8/layout/default"/>
    <dgm:cxn modelId="{3199AF24-B051-48AC-8A57-13470047D69B}" srcId="{931F9455-8310-4F99-AC7F-2621D0854CE1}" destId="{83CEC8D4-3532-4A13-8758-D4294D50A1CA}" srcOrd="4" destOrd="0" parTransId="{2DD4A2ED-B33D-4D96-BCCF-37CB5BA47CC2}" sibTransId="{F43D6BF9-C67B-410C-84E8-40AC47B18647}"/>
    <dgm:cxn modelId="{BCC05351-9CC9-46B4-8993-96D6FBB4E5CE}" srcId="{931F9455-8310-4F99-AC7F-2621D0854CE1}" destId="{2F5FC030-3791-4E16-AA85-634660D3F7FB}" srcOrd="3" destOrd="0" parTransId="{6CF7D15F-6BED-476E-B2C0-9C448CCFED23}" sibTransId="{55856641-9F8B-4F92-B5DE-06FF786D71E1}"/>
    <dgm:cxn modelId="{5B1831FF-384D-4122-94EB-66B3B1461CDA}" srcId="{931F9455-8310-4F99-AC7F-2621D0854CE1}" destId="{DE231F67-670A-45BA-B859-8D8BA753821B}" srcOrd="7" destOrd="0" parTransId="{BAFC13DD-A9B9-4249-AB3B-71CC1C634D20}" sibTransId="{B230790E-F402-4032-A0F8-8EF01DBA70AA}"/>
    <dgm:cxn modelId="{0908B610-1F0B-4C6F-9ABF-2E3B53E9D816}" srcId="{931F9455-8310-4F99-AC7F-2621D0854CE1}" destId="{2B9D7C07-730B-48D3-88BD-0DB70B329E1A}" srcOrd="6" destOrd="0" parTransId="{40235CF8-7584-416C-A074-7280D252571C}" sibTransId="{1373C569-94BF-4C53-A2C2-BD9E7412AA88}"/>
    <dgm:cxn modelId="{7F620016-2774-4D47-BBF3-90A91517CBF7}" type="presParOf" srcId="{1717070B-F631-4BD6-A25B-88E460FF8FF7}" destId="{4E4D3194-B924-4641-A3F6-89C9EC19B797}" srcOrd="0" destOrd="0" presId="urn:microsoft.com/office/officeart/2005/8/layout/default"/>
    <dgm:cxn modelId="{B40C0B19-04F8-4539-9BC2-55F45A713C98}" type="presParOf" srcId="{1717070B-F631-4BD6-A25B-88E460FF8FF7}" destId="{74F9AE12-2A1C-4FA2-9F27-DFB911E5358B}" srcOrd="1" destOrd="0" presId="urn:microsoft.com/office/officeart/2005/8/layout/default"/>
    <dgm:cxn modelId="{7805FDB5-CDC7-4543-BBEF-FD85E588BB86}" type="presParOf" srcId="{1717070B-F631-4BD6-A25B-88E460FF8FF7}" destId="{1FFB32F4-49B7-4A97-BDA9-A50D5A5D3C24}" srcOrd="2" destOrd="0" presId="urn:microsoft.com/office/officeart/2005/8/layout/default"/>
    <dgm:cxn modelId="{79F6761C-AF4F-4C71-9678-B9993C3BEE84}" type="presParOf" srcId="{1717070B-F631-4BD6-A25B-88E460FF8FF7}" destId="{3625A58A-2BC7-4E0A-8C3D-E4165D9FDCDF}" srcOrd="3" destOrd="0" presId="urn:microsoft.com/office/officeart/2005/8/layout/default"/>
    <dgm:cxn modelId="{5E55CFD0-16AA-4E7B-84B4-4302AF5F8FE0}" type="presParOf" srcId="{1717070B-F631-4BD6-A25B-88E460FF8FF7}" destId="{A8AFE0C0-0004-493D-A2CE-E47D4FCDF18C}" srcOrd="4" destOrd="0" presId="urn:microsoft.com/office/officeart/2005/8/layout/default"/>
    <dgm:cxn modelId="{A9AAE4C9-72CD-4467-9EB5-1C92C678EFC6}" type="presParOf" srcId="{1717070B-F631-4BD6-A25B-88E460FF8FF7}" destId="{6A604ED6-DAB8-416F-B5FB-CF596C3BC526}" srcOrd="5" destOrd="0" presId="urn:microsoft.com/office/officeart/2005/8/layout/default"/>
    <dgm:cxn modelId="{076A7B5C-A8BC-4685-AF08-CF8A2C086E60}" type="presParOf" srcId="{1717070B-F631-4BD6-A25B-88E460FF8FF7}" destId="{843D4F6E-21B9-4DFB-921D-FBCCDD4E89F9}" srcOrd="6" destOrd="0" presId="urn:microsoft.com/office/officeart/2005/8/layout/default"/>
    <dgm:cxn modelId="{DA84F0A4-5FEC-4015-861E-B1E2E4023B39}" type="presParOf" srcId="{1717070B-F631-4BD6-A25B-88E460FF8FF7}" destId="{8C1CE18F-9B17-4FEE-8FCD-5326D44246E3}" srcOrd="7" destOrd="0" presId="urn:microsoft.com/office/officeart/2005/8/layout/default"/>
    <dgm:cxn modelId="{73B42C8C-F4E7-4A85-8AB4-A7C63EBC0688}" type="presParOf" srcId="{1717070B-F631-4BD6-A25B-88E460FF8FF7}" destId="{A8032E44-998E-4034-A0B7-7455A8879B83}" srcOrd="8" destOrd="0" presId="urn:microsoft.com/office/officeart/2005/8/layout/default"/>
    <dgm:cxn modelId="{D9DF2879-3D81-4A3A-BAB0-84B8EE0BFAF5}" type="presParOf" srcId="{1717070B-F631-4BD6-A25B-88E460FF8FF7}" destId="{B4286649-FBDE-4E0F-AAC1-FE61C6CF4558}" srcOrd="9" destOrd="0" presId="urn:microsoft.com/office/officeart/2005/8/layout/default"/>
    <dgm:cxn modelId="{0EB658E3-6164-436E-A6EB-C5F1C28381CA}" type="presParOf" srcId="{1717070B-F631-4BD6-A25B-88E460FF8FF7}" destId="{7A7EC2C4-F718-41D2-A966-3691C015F0E3}" srcOrd="10" destOrd="0" presId="urn:microsoft.com/office/officeart/2005/8/layout/default"/>
    <dgm:cxn modelId="{1A1A2D32-F42B-4823-843F-A83F5298E33E}" type="presParOf" srcId="{1717070B-F631-4BD6-A25B-88E460FF8FF7}" destId="{30DECA9C-91E1-4BB4-85AE-395FB94A9D06}" srcOrd="11" destOrd="0" presId="urn:microsoft.com/office/officeart/2005/8/layout/default"/>
    <dgm:cxn modelId="{157A806D-0099-4D00-B460-04F0A5BD7873}" type="presParOf" srcId="{1717070B-F631-4BD6-A25B-88E460FF8FF7}" destId="{B8C8B615-3A70-4E57-8486-0D1CFDE189FF}" srcOrd="12" destOrd="0" presId="urn:microsoft.com/office/officeart/2005/8/layout/default"/>
    <dgm:cxn modelId="{DE9D0AD3-78B6-4C5D-845F-DF41E31A31FA}" type="presParOf" srcId="{1717070B-F631-4BD6-A25B-88E460FF8FF7}" destId="{A3DC029B-7F7E-4D73-BC13-8ED786A48FE9}" srcOrd="13" destOrd="0" presId="urn:microsoft.com/office/officeart/2005/8/layout/default"/>
    <dgm:cxn modelId="{AE4F87F2-6A21-47A8-A353-D85E74A30FFB}" type="presParOf" srcId="{1717070B-F631-4BD6-A25B-88E460FF8FF7}" destId="{BDDCB3EA-CA9D-4424-8517-D4C0C5ED005F}" srcOrd="14" destOrd="0" presId="urn:microsoft.com/office/officeart/2005/8/layout/default"/>
    <dgm:cxn modelId="{E05D4EEE-B366-449D-8AB0-1395540DDE1B}" type="presParOf" srcId="{1717070B-F631-4BD6-A25B-88E460FF8FF7}" destId="{33D88315-8C96-4960-9C7A-36C4BF02A704}" srcOrd="15" destOrd="0" presId="urn:microsoft.com/office/officeart/2005/8/layout/default"/>
    <dgm:cxn modelId="{1483347D-F0A0-43B2-BE7B-651845E82FF8}" type="presParOf" srcId="{1717070B-F631-4BD6-A25B-88E460FF8FF7}" destId="{0E8FE286-4EA4-4868-9F6C-431DD683EFF4}" srcOrd="16" destOrd="0" presId="urn:microsoft.com/office/officeart/2005/8/layout/default"/>
    <dgm:cxn modelId="{C5FF0DBC-A371-4775-8499-F09232B4F0DC}" type="presParOf" srcId="{1717070B-F631-4BD6-A25B-88E460FF8FF7}" destId="{B4A62657-CA3C-4571-83B3-AD3B179A19CE}" srcOrd="17" destOrd="0" presId="urn:microsoft.com/office/officeart/2005/8/layout/default"/>
    <dgm:cxn modelId="{7598EEBD-5A95-469A-8291-8CF06907B953}" type="presParOf" srcId="{1717070B-F631-4BD6-A25B-88E460FF8FF7}" destId="{076204DE-C35D-4B83-8633-1994BFAB6FCA}" srcOrd="1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60D8CC-47D3-4E99-9FB2-9B2FEA143506}" type="doc">
      <dgm:prSet loTypeId="urn:microsoft.com/office/officeart/2005/8/layout/default" loCatId="list" qsTypeId="urn:microsoft.com/office/officeart/2005/8/quickstyle/3d2" qsCatId="3D" csTypeId="urn:microsoft.com/office/officeart/2005/8/colors/colorful1" csCatId="colorful" phldr="1"/>
      <dgm:spPr/>
      <dgm:t>
        <a:bodyPr/>
        <a:lstStyle/>
        <a:p>
          <a:endParaRPr lang="es-CR"/>
        </a:p>
      </dgm:t>
    </dgm:pt>
    <dgm:pt modelId="{766BCA75-F284-4674-B4D2-5E97C9C5ECDB}">
      <dgm:prSet phldrT="[Texto]" custT="1"/>
      <dgm:spPr>
        <a:xfrm>
          <a:off x="2796032" y="227190"/>
          <a:ext cx="2541847" cy="1525108"/>
        </a:xfrm>
        <a:prstGeom prst="rect">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CR" sz="1400" smtClean="0">
              <a:solidFill>
                <a:schemeClr val="tx1"/>
              </a:solidFill>
              <a:latin typeface="Arial" panose="020B0604020202020204" pitchFamily="34" charset="0"/>
              <a:ea typeface="+mn-ea"/>
              <a:cs typeface="Arial" panose="020B0604020202020204" pitchFamily="34" charset="0"/>
            </a:rPr>
            <a:t>Se elabora y se presenta para aprobación ante la Comisión el plan de Trabajo 2021 y la revisión de lo efectuado en el  2020.</a:t>
          </a:r>
          <a:endParaRPr lang="es-CR" sz="1400" dirty="0">
            <a:solidFill>
              <a:schemeClr val="tx1"/>
            </a:solidFill>
            <a:latin typeface="Arial" panose="020B0604020202020204" pitchFamily="34" charset="0"/>
            <a:ea typeface="+mn-ea"/>
            <a:cs typeface="Arial" panose="020B0604020202020204" pitchFamily="34" charset="0"/>
          </a:endParaRPr>
        </a:p>
      </dgm:t>
    </dgm:pt>
    <dgm:pt modelId="{C7D45477-7FAF-40B8-917A-823B8DE43F84}" type="parTrans" cxnId="{6043F714-BABB-44C2-9288-9EB455E4F7A7}">
      <dgm:prSet/>
      <dgm:spPr/>
      <dgm:t>
        <a:bodyPr/>
        <a:lstStyle/>
        <a:p>
          <a:endParaRPr lang="es-CR" sz="1400">
            <a:solidFill>
              <a:schemeClr val="tx1"/>
            </a:solidFill>
            <a:latin typeface="Arial" panose="020B0604020202020204" pitchFamily="34" charset="0"/>
            <a:cs typeface="Arial" panose="020B0604020202020204" pitchFamily="34" charset="0"/>
          </a:endParaRPr>
        </a:p>
      </dgm:t>
    </dgm:pt>
    <dgm:pt modelId="{57F372C2-E9E8-4BC4-86D1-768717A711CF}" type="sibTrans" cxnId="{6043F714-BABB-44C2-9288-9EB455E4F7A7}">
      <dgm:prSet/>
      <dgm:spPr/>
      <dgm:t>
        <a:bodyPr/>
        <a:lstStyle/>
        <a:p>
          <a:endParaRPr lang="es-CR" sz="1400">
            <a:solidFill>
              <a:schemeClr val="tx1"/>
            </a:solidFill>
            <a:latin typeface="Arial" panose="020B0604020202020204" pitchFamily="34" charset="0"/>
            <a:cs typeface="Arial" panose="020B0604020202020204" pitchFamily="34" charset="0"/>
          </a:endParaRPr>
        </a:p>
      </dgm:t>
    </dgm:pt>
    <dgm:pt modelId="{E4E63281-2117-4121-AF7F-E46B88C27EBB}">
      <dgm:prSet custT="1"/>
      <dgm:spPr>
        <a:xfrm>
          <a:off x="0" y="227190"/>
          <a:ext cx="2541847" cy="1525108"/>
        </a:xfrm>
        <a:prstGeom prst="rect">
          <a:avLst/>
        </a:prstGeom>
        <a:gradFill rotWithShape="0">
          <a:gsLst>
            <a:gs pos="0">
              <a:srgbClr val="ED7D31">
                <a:hueOff val="0"/>
                <a:satOff val="0"/>
                <a:lumOff val="0"/>
                <a:alphaOff val="0"/>
                <a:satMod val="103000"/>
                <a:lumMod val="102000"/>
                <a:tint val="94000"/>
              </a:srgbClr>
            </a:gs>
            <a:gs pos="50000">
              <a:srgbClr val="ED7D31">
                <a:hueOff val="0"/>
                <a:satOff val="0"/>
                <a:lumOff val="0"/>
                <a:alphaOff val="0"/>
                <a:satMod val="110000"/>
                <a:lumMod val="100000"/>
                <a:shade val="100000"/>
              </a:srgbClr>
            </a:gs>
            <a:gs pos="100000">
              <a:srgbClr val="ED7D31">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CR" sz="1400" smtClean="0">
              <a:solidFill>
                <a:schemeClr val="tx1"/>
              </a:solidFill>
              <a:latin typeface="Arial" panose="020B0604020202020204" pitchFamily="34" charset="0"/>
              <a:ea typeface="+mn-ea"/>
              <a:cs typeface="Arial" panose="020B0604020202020204" pitchFamily="34" charset="0"/>
            </a:rPr>
            <a:t>Se efectúa la revisión a las observaciones emitidas al Reglamento de Teletrabajo por parte de la Dirección de Asuntos Jurídicos </a:t>
          </a:r>
          <a:endParaRPr lang="es-CR" sz="1400" dirty="0">
            <a:solidFill>
              <a:schemeClr val="tx1"/>
            </a:solidFill>
            <a:latin typeface="Arial" panose="020B0604020202020204" pitchFamily="34" charset="0"/>
            <a:ea typeface="+mn-ea"/>
            <a:cs typeface="Arial" panose="020B0604020202020204" pitchFamily="34" charset="0"/>
          </a:endParaRPr>
        </a:p>
      </dgm:t>
    </dgm:pt>
    <dgm:pt modelId="{AAABC3A3-C0A3-4B31-98E9-4273897C6EF7}" type="parTrans" cxnId="{C99C17C8-E168-4794-9631-0D149E0E36C5}">
      <dgm:prSet/>
      <dgm:spPr/>
      <dgm:t>
        <a:bodyPr/>
        <a:lstStyle/>
        <a:p>
          <a:endParaRPr lang="es-CR" sz="1400">
            <a:solidFill>
              <a:schemeClr val="tx1"/>
            </a:solidFill>
            <a:latin typeface="Arial" panose="020B0604020202020204" pitchFamily="34" charset="0"/>
            <a:cs typeface="Arial" panose="020B0604020202020204" pitchFamily="34" charset="0"/>
          </a:endParaRPr>
        </a:p>
      </dgm:t>
    </dgm:pt>
    <dgm:pt modelId="{CAA8A457-5026-4992-B50F-0860857AEA8E}" type="sibTrans" cxnId="{C99C17C8-E168-4794-9631-0D149E0E36C5}">
      <dgm:prSet/>
      <dgm:spPr/>
      <dgm:t>
        <a:bodyPr/>
        <a:lstStyle/>
        <a:p>
          <a:endParaRPr lang="es-CR" sz="1400">
            <a:solidFill>
              <a:schemeClr val="tx1"/>
            </a:solidFill>
            <a:latin typeface="Arial" panose="020B0604020202020204" pitchFamily="34" charset="0"/>
            <a:cs typeface="Arial" panose="020B0604020202020204" pitchFamily="34" charset="0"/>
          </a:endParaRPr>
        </a:p>
      </dgm:t>
    </dgm:pt>
    <dgm:pt modelId="{C30C2DA9-E98B-4E4A-857E-1D8F70ED4EF5}">
      <dgm:prSet phldrT="[Texto]" custT="1"/>
      <dgm:spPr>
        <a:xfrm>
          <a:off x="5592065" y="227190"/>
          <a:ext cx="2541847" cy="1525108"/>
        </a:xfrm>
        <a:prstGeom prst="rect">
          <a:avLst/>
        </a:prstGeom>
        <a:gradFill rotWithShape="0">
          <a:gsLst>
            <a:gs pos="0">
              <a:srgbClr val="FFC000">
                <a:hueOff val="0"/>
                <a:satOff val="0"/>
                <a:lumOff val="0"/>
                <a:alphaOff val="0"/>
                <a:satMod val="103000"/>
                <a:lumMod val="102000"/>
                <a:tint val="94000"/>
              </a:srgbClr>
            </a:gs>
            <a:gs pos="50000">
              <a:srgbClr val="FFC000">
                <a:hueOff val="0"/>
                <a:satOff val="0"/>
                <a:lumOff val="0"/>
                <a:alphaOff val="0"/>
                <a:satMod val="110000"/>
                <a:lumMod val="100000"/>
                <a:shade val="100000"/>
              </a:srgbClr>
            </a:gs>
            <a:gs pos="100000">
              <a:srgbClr val="FFC000">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CR" sz="1400" smtClean="0">
              <a:solidFill>
                <a:schemeClr val="tx1"/>
              </a:solidFill>
              <a:latin typeface="Arial" panose="020B0604020202020204" pitchFamily="34" charset="0"/>
              <a:ea typeface="+mn-ea"/>
              <a:cs typeface="Arial" panose="020B0604020202020204" pitchFamily="34" charset="0"/>
            </a:rPr>
            <a:t>Se presenta el I Informe de teletrabajo  2021, sobre porcentajes de funcionarios en la modalidad de teletrabajo </a:t>
          </a:r>
          <a:endParaRPr lang="es-CR" sz="1400" dirty="0">
            <a:solidFill>
              <a:schemeClr val="tx1"/>
            </a:solidFill>
            <a:latin typeface="Arial" panose="020B0604020202020204" pitchFamily="34" charset="0"/>
            <a:ea typeface="+mn-ea"/>
            <a:cs typeface="Arial" panose="020B0604020202020204" pitchFamily="34" charset="0"/>
          </a:endParaRPr>
        </a:p>
      </dgm:t>
    </dgm:pt>
    <dgm:pt modelId="{26BAD920-90C1-44D7-BCDE-3ADDAB92540A}" type="parTrans" cxnId="{B577E91F-3563-439B-B33A-A74EB8F55859}">
      <dgm:prSet/>
      <dgm:spPr/>
      <dgm:t>
        <a:bodyPr/>
        <a:lstStyle/>
        <a:p>
          <a:endParaRPr lang="es-CR" sz="1400">
            <a:solidFill>
              <a:schemeClr val="tx1"/>
            </a:solidFill>
            <a:latin typeface="Arial" panose="020B0604020202020204" pitchFamily="34" charset="0"/>
            <a:cs typeface="Arial" panose="020B0604020202020204" pitchFamily="34" charset="0"/>
          </a:endParaRPr>
        </a:p>
      </dgm:t>
    </dgm:pt>
    <dgm:pt modelId="{2890A4B7-60E0-4B14-8288-C11456311134}" type="sibTrans" cxnId="{B577E91F-3563-439B-B33A-A74EB8F55859}">
      <dgm:prSet/>
      <dgm:spPr/>
      <dgm:t>
        <a:bodyPr/>
        <a:lstStyle/>
        <a:p>
          <a:endParaRPr lang="es-CR" sz="1400">
            <a:solidFill>
              <a:schemeClr val="tx1"/>
            </a:solidFill>
            <a:latin typeface="Arial" panose="020B0604020202020204" pitchFamily="34" charset="0"/>
            <a:cs typeface="Arial" panose="020B0604020202020204" pitchFamily="34" charset="0"/>
          </a:endParaRPr>
        </a:p>
      </dgm:t>
    </dgm:pt>
    <dgm:pt modelId="{EB22C380-5ACE-4C22-8F22-92B6B042F4AD}">
      <dgm:prSet phldrT="[Texto]" custT="1"/>
      <dgm:spPr>
        <a:xfrm>
          <a:off x="1398016" y="2006484"/>
          <a:ext cx="2541847" cy="1525108"/>
        </a:xfrm>
        <a:prstGeom prst="rect">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ES" sz="1400" smtClean="0">
              <a:solidFill>
                <a:schemeClr val="tx1"/>
              </a:solidFill>
              <a:latin typeface="Arial" panose="020B0604020202020204" pitchFamily="34" charset="0"/>
              <a:ea typeface="+mn-ea"/>
              <a:cs typeface="Arial" panose="020B0604020202020204" pitchFamily="34" charset="0"/>
            </a:rPr>
            <a:t>Se trabaja en el Informe de la AI / Programas de Equidad. Se remitió el oficio CT-003-2021 a la AI y se publica la circular CT-001-2021 para su cumplimiento</a:t>
          </a:r>
          <a:endParaRPr lang="es-CR" sz="1400" dirty="0">
            <a:solidFill>
              <a:schemeClr val="tx1"/>
            </a:solidFill>
            <a:latin typeface="Arial" panose="020B0604020202020204" pitchFamily="34" charset="0"/>
            <a:ea typeface="+mn-ea"/>
            <a:cs typeface="Arial" panose="020B0604020202020204" pitchFamily="34" charset="0"/>
          </a:endParaRPr>
        </a:p>
      </dgm:t>
    </dgm:pt>
    <dgm:pt modelId="{F2484877-307F-4619-8125-4FA84268E161}" type="parTrans" cxnId="{A1D505EB-23C1-4656-B4F9-6366FB3956D3}">
      <dgm:prSet/>
      <dgm:spPr/>
      <dgm:t>
        <a:bodyPr/>
        <a:lstStyle/>
        <a:p>
          <a:endParaRPr lang="es-CR" sz="1400">
            <a:solidFill>
              <a:schemeClr val="tx1"/>
            </a:solidFill>
            <a:latin typeface="Arial" panose="020B0604020202020204" pitchFamily="34" charset="0"/>
            <a:cs typeface="Arial" panose="020B0604020202020204" pitchFamily="34" charset="0"/>
          </a:endParaRPr>
        </a:p>
      </dgm:t>
    </dgm:pt>
    <dgm:pt modelId="{C817FBAD-A044-4E9B-9332-FAD960677060}" type="sibTrans" cxnId="{A1D505EB-23C1-4656-B4F9-6366FB3956D3}">
      <dgm:prSet/>
      <dgm:spPr/>
      <dgm:t>
        <a:bodyPr/>
        <a:lstStyle/>
        <a:p>
          <a:endParaRPr lang="es-CR" sz="1400">
            <a:solidFill>
              <a:schemeClr val="tx1"/>
            </a:solidFill>
            <a:latin typeface="Arial" panose="020B0604020202020204" pitchFamily="34" charset="0"/>
            <a:cs typeface="Arial" panose="020B0604020202020204" pitchFamily="34" charset="0"/>
          </a:endParaRPr>
        </a:p>
      </dgm:t>
    </dgm:pt>
    <dgm:pt modelId="{7D8BEBFB-484D-4A6E-9131-DC08B4913DEB}">
      <dgm:prSet phldrT="[Texto]" custT="1"/>
      <dgm:spPr>
        <a:xfrm>
          <a:off x="4194048" y="2006484"/>
          <a:ext cx="2541847" cy="1525108"/>
        </a:xfrm>
        <a:prstGeom prst="rect">
          <a:avLst/>
        </a:prstGeom>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es-ES" sz="1400" smtClean="0">
              <a:solidFill>
                <a:schemeClr val="tx1"/>
              </a:solidFill>
              <a:latin typeface="Arial" panose="020B0604020202020204" pitchFamily="34" charset="0"/>
              <a:ea typeface="+mn-ea"/>
              <a:cs typeface="Arial" panose="020B0604020202020204" pitchFamily="34" charset="0"/>
            </a:rPr>
            <a:t>Se trabajó en el II Informe sobre estadísticas para medir la reducción en el pago de servicios públicos</a:t>
          </a:r>
          <a:endParaRPr lang="es-CR" sz="1400" dirty="0">
            <a:solidFill>
              <a:schemeClr val="tx1"/>
            </a:solidFill>
            <a:latin typeface="Arial" panose="020B0604020202020204" pitchFamily="34" charset="0"/>
            <a:ea typeface="+mn-ea"/>
            <a:cs typeface="Arial" panose="020B0604020202020204" pitchFamily="34" charset="0"/>
          </a:endParaRPr>
        </a:p>
      </dgm:t>
    </dgm:pt>
    <dgm:pt modelId="{9AEC0CA1-4C5A-4BA7-885C-746EF0074421}" type="parTrans" cxnId="{517FADDB-DA21-4E23-B97F-AB9A96C37548}">
      <dgm:prSet/>
      <dgm:spPr/>
      <dgm:t>
        <a:bodyPr/>
        <a:lstStyle/>
        <a:p>
          <a:endParaRPr lang="es-CR" sz="1400">
            <a:solidFill>
              <a:schemeClr val="tx1"/>
            </a:solidFill>
            <a:latin typeface="Arial" panose="020B0604020202020204" pitchFamily="34" charset="0"/>
            <a:cs typeface="Arial" panose="020B0604020202020204" pitchFamily="34" charset="0"/>
          </a:endParaRPr>
        </a:p>
      </dgm:t>
    </dgm:pt>
    <dgm:pt modelId="{3EB6991D-90A7-4A46-8A75-5CAAA76F0C03}" type="sibTrans" cxnId="{517FADDB-DA21-4E23-B97F-AB9A96C37548}">
      <dgm:prSet/>
      <dgm:spPr/>
      <dgm:t>
        <a:bodyPr/>
        <a:lstStyle/>
        <a:p>
          <a:endParaRPr lang="es-CR" sz="1400">
            <a:solidFill>
              <a:schemeClr val="tx1"/>
            </a:solidFill>
            <a:latin typeface="Arial" panose="020B0604020202020204" pitchFamily="34" charset="0"/>
            <a:cs typeface="Arial" panose="020B0604020202020204" pitchFamily="34" charset="0"/>
          </a:endParaRPr>
        </a:p>
      </dgm:t>
    </dgm:pt>
    <dgm:pt modelId="{228D91A1-2E7E-43CC-9572-0EA6609D76A2}" type="pres">
      <dgm:prSet presAssocID="{4E60D8CC-47D3-4E99-9FB2-9B2FEA143506}" presName="diagram" presStyleCnt="0">
        <dgm:presLayoutVars>
          <dgm:dir/>
          <dgm:resizeHandles val="exact"/>
        </dgm:presLayoutVars>
      </dgm:prSet>
      <dgm:spPr/>
      <dgm:t>
        <a:bodyPr/>
        <a:lstStyle/>
        <a:p>
          <a:endParaRPr lang="es-CR"/>
        </a:p>
      </dgm:t>
    </dgm:pt>
    <dgm:pt modelId="{8A55B60E-E014-453E-A809-CCAB181F20E0}" type="pres">
      <dgm:prSet presAssocID="{E4E63281-2117-4121-AF7F-E46B88C27EBB}" presName="node" presStyleLbl="node1" presStyleIdx="0" presStyleCnt="5">
        <dgm:presLayoutVars>
          <dgm:bulletEnabled val="1"/>
        </dgm:presLayoutVars>
      </dgm:prSet>
      <dgm:spPr>
        <a:prstGeom prst="rect">
          <a:avLst/>
        </a:prstGeom>
      </dgm:spPr>
      <dgm:t>
        <a:bodyPr/>
        <a:lstStyle/>
        <a:p>
          <a:endParaRPr lang="es-CR"/>
        </a:p>
      </dgm:t>
    </dgm:pt>
    <dgm:pt modelId="{6AC1A90B-1126-4472-A1BA-8E4B0E210CBA}" type="pres">
      <dgm:prSet presAssocID="{CAA8A457-5026-4992-B50F-0860857AEA8E}" presName="sibTrans" presStyleCnt="0"/>
      <dgm:spPr/>
      <dgm:t>
        <a:bodyPr/>
        <a:lstStyle/>
        <a:p>
          <a:endParaRPr lang="es-CR"/>
        </a:p>
      </dgm:t>
    </dgm:pt>
    <dgm:pt modelId="{82221C71-09C6-4F85-ABE0-578DB4B88620}" type="pres">
      <dgm:prSet presAssocID="{766BCA75-F284-4674-B4D2-5E97C9C5ECDB}" presName="node" presStyleLbl="node1" presStyleIdx="1" presStyleCnt="5">
        <dgm:presLayoutVars>
          <dgm:bulletEnabled val="1"/>
        </dgm:presLayoutVars>
      </dgm:prSet>
      <dgm:spPr>
        <a:prstGeom prst="rect">
          <a:avLst/>
        </a:prstGeom>
      </dgm:spPr>
      <dgm:t>
        <a:bodyPr/>
        <a:lstStyle/>
        <a:p>
          <a:endParaRPr lang="es-CR"/>
        </a:p>
      </dgm:t>
    </dgm:pt>
    <dgm:pt modelId="{9A47B209-0148-4DE0-93CE-5112D2E2F694}" type="pres">
      <dgm:prSet presAssocID="{57F372C2-E9E8-4BC4-86D1-768717A711CF}" presName="sibTrans" presStyleCnt="0"/>
      <dgm:spPr/>
      <dgm:t>
        <a:bodyPr/>
        <a:lstStyle/>
        <a:p>
          <a:endParaRPr lang="es-CR"/>
        </a:p>
      </dgm:t>
    </dgm:pt>
    <dgm:pt modelId="{DD49E536-2D25-4215-BDAF-051429AC53FD}" type="pres">
      <dgm:prSet presAssocID="{C30C2DA9-E98B-4E4A-857E-1D8F70ED4EF5}" presName="node" presStyleLbl="node1" presStyleIdx="2" presStyleCnt="5">
        <dgm:presLayoutVars>
          <dgm:bulletEnabled val="1"/>
        </dgm:presLayoutVars>
      </dgm:prSet>
      <dgm:spPr>
        <a:prstGeom prst="rect">
          <a:avLst/>
        </a:prstGeom>
      </dgm:spPr>
      <dgm:t>
        <a:bodyPr/>
        <a:lstStyle/>
        <a:p>
          <a:endParaRPr lang="es-CR"/>
        </a:p>
      </dgm:t>
    </dgm:pt>
    <dgm:pt modelId="{79E59EC4-D25C-4068-B1A4-F02B89C60587}" type="pres">
      <dgm:prSet presAssocID="{2890A4B7-60E0-4B14-8288-C11456311134}" presName="sibTrans" presStyleCnt="0"/>
      <dgm:spPr/>
      <dgm:t>
        <a:bodyPr/>
        <a:lstStyle/>
        <a:p>
          <a:endParaRPr lang="es-CR"/>
        </a:p>
      </dgm:t>
    </dgm:pt>
    <dgm:pt modelId="{CA2802AE-C194-4532-A343-E9FF80DA82C9}" type="pres">
      <dgm:prSet presAssocID="{EB22C380-5ACE-4C22-8F22-92B6B042F4AD}" presName="node" presStyleLbl="node1" presStyleIdx="3" presStyleCnt="5">
        <dgm:presLayoutVars>
          <dgm:bulletEnabled val="1"/>
        </dgm:presLayoutVars>
      </dgm:prSet>
      <dgm:spPr>
        <a:prstGeom prst="rect">
          <a:avLst/>
        </a:prstGeom>
      </dgm:spPr>
      <dgm:t>
        <a:bodyPr/>
        <a:lstStyle/>
        <a:p>
          <a:endParaRPr lang="es-CR"/>
        </a:p>
      </dgm:t>
    </dgm:pt>
    <dgm:pt modelId="{93070CFB-6D03-436B-842D-432BE94789DB}" type="pres">
      <dgm:prSet presAssocID="{C817FBAD-A044-4E9B-9332-FAD960677060}" presName="sibTrans" presStyleCnt="0"/>
      <dgm:spPr/>
      <dgm:t>
        <a:bodyPr/>
        <a:lstStyle/>
        <a:p>
          <a:endParaRPr lang="es-CR"/>
        </a:p>
      </dgm:t>
    </dgm:pt>
    <dgm:pt modelId="{DBE35389-6B15-471C-A85A-0FC9D40EA244}" type="pres">
      <dgm:prSet presAssocID="{7D8BEBFB-484D-4A6E-9131-DC08B4913DEB}" presName="node" presStyleLbl="node1" presStyleIdx="4" presStyleCnt="5">
        <dgm:presLayoutVars>
          <dgm:bulletEnabled val="1"/>
        </dgm:presLayoutVars>
      </dgm:prSet>
      <dgm:spPr>
        <a:prstGeom prst="rect">
          <a:avLst/>
        </a:prstGeom>
      </dgm:spPr>
      <dgm:t>
        <a:bodyPr/>
        <a:lstStyle/>
        <a:p>
          <a:endParaRPr lang="es-CR"/>
        </a:p>
      </dgm:t>
    </dgm:pt>
  </dgm:ptLst>
  <dgm:cxnLst>
    <dgm:cxn modelId="{A1D505EB-23C1-4656-B4F9-6366FB3956D3}" srcId="{4E60D8CC-47D3-4E99-9FB2-9B2FEA143506}" destId="{EB22C380-5ACE-4C22-8F22-92B6B042F4AD}" srcOrd="3" destOrd="0" parTransId="{F2484877-307F-4619-8125-4FA84268E161}" sibTransId="{C817FBAD-A044-4E9B-9332-FAD960677060}"/>
    <dgm:cxn modelId="{B577E91F-3563-439B-B33A-A74EB8F55859}" srcId="{4E60D8CC-47D3-4E99-9FB2-9B2FEA143506}" destId="{C30C2DA9-E98B-4E4A-857E-1D8F70ED4EF5}" srcOrd="2" destOrd="0" parTransId="{26BAD920-90C1-44D7-BCDE-3ADDAB92540A}" sibTransId="{2890A4B7-60E0-4B14-8288-C11456311134}"/>
    <dgm:cxn modelId="{6043F714-BABB-44C2-9288-9EB455E4F7A7}" srcId="{4E60D8CC-47D3-4E99-9FB2-9B2FEA143506}" destId="{766BCA75-F284-4674-B4D2-5E97C9C5ECDB}" srcOrd="1" destOrd="0" parTransId="{C7D45477-7FAF-40B8-917A-823B8DE43F84}" sibTransId="{57F372C2-E9E8-4BC4-86D1-768717A711CF}"/>
    <dgm:cxn modelId="{932990CC-68CB-4D96-9EA3-09499DA16868}" type="presOf" srcId="{7D8BEBFB-484D-4A6E-9131-DC08B4913DEB}" destId="{DBE35389-6B15-471C-A85A-0FC9D40EA244}" srcOrd="0" destOrd="0" presId="urn:microsoft.com/office/officeart/2005/8/layout/default"/>
    <dgm:cxn modelId="{010A8402-2EA5-4F63-92FF-C11E580F8417}" type="presOf" srcId="{766BCA75-F284-4674-B4D2-5E97C9C5ECDB}" destId="{82221C71-09C6-4F85-ABE0-578DB4B88620}" srcOrd="0" destOrd="0" presId="urn:microsoft.com/office/officeart/2005/8/layout/default"/>
    <dgm:cxn modelId="{C99C17C8-E168-4794-9631-0D149E0E36C5}" srcId="{4E60D8CC-47D3-4E99-9FB2-9B2FEA143506}" destId="{E4E63281-2117-4121-AF7F-E46B88C27EBB}" srcOrd="0" destOrd="0" parTransId="{AAABC3A3-C0A3-4B31-98E9-4273897C6EF7}" sibTransId="{CAA8A457-5026-4992-B50F-0860857AEA8E}"/>
    <dgm:cxn modelId="{225837E9-AD0F-4123-8979-E44E9DB41211}" type="presOf" srcId="{EB22C380-5ACE-4C22-8F22-92B6B042F4AD}" destId="{CA2802AE-C194-4532-A343-E9FF80DA82C9}" srcOrd="0" destOrd="0" presId="urn:microsoft.com/office/officeart/2005/8/layout/default"/>
    <dgm:cxn modelId="{9F177E58-8FAF-4660-881C-8EFD6D9E8125}" type="presOf" srcId="{E4E63281-2117-4121-AF7F-E46B88C27EBB}" destId="{8A55B60E-E014-453E-A809-CCAB181F20E0}" srcOrd="0" destOrd="0" presId="urn:microsoft.com/office/officeart/2005/8/layout/default"/>
    <dgm:cxn modelId="{4CC57B39-AFEF-4DBB-AF0B-7E1B4C34B8F3}" type="presOf" srcId="{C30C2DA9-E98B-4E4A-857E-1D8F70ED4EF5}" destId="{DD49E536-2D25-4215-BDAF-051429AC53FD}" srcOrd="0" destOrd="0" presId="urn:microsoft.com/office/officeart/2005/8/layout/default"/>
    <dgm:cxn modelId="{5219A511-1451-43BB-8677-5FF915396F5C}" type="presOf" srcId="{4E60D8CC-47D3-4E99-9FB2-9B2FEA143506}" destId="{228D91A1-2E7E-43CC-9572-0EA6609D76A2}" srcOrd="0" destOrd="0" presId="urn:microsoft.com/office/officeart/2005/8/layout/default"/>
    <dgm:cxn modelId="{517FADDB-DA21-4E23-B97F-AB9A96C37548}" srcId="{4E60D8CC-47D3-4E99-9FB2-9B2FEA143506}" destId="{7D8BEBFB-484D-4A6E-9131-DC08B4913DEB}" srcOrd="4" destOrd="0" parTransId="{9AEC0CA1-4C5A-4BA7-885C-746EF0074421}" sibTransId="{3EB6991D-90A7-4A46-8A75-5CAAA76F0C03}"/>
    <dgm:cxn modelId="{32AF2826-6CF7-4592-B953-862FC0B4E9C7}" type="presParOf" srcId="{228D91A1-2E7E-43CC-9572-0EA6609D76A2}" destId="{8A55B60E-E014-453E-A809-CCAB181F20E0}" srcOrd="0" destOrd="0" presId="urn:microsoft.com/office/officeart/2005/8/layout/default"/>
    <dgm:cxn modelId="{2730DD99-9E9B-4886-9DB6-176582BDF036}" type="presParOf" srcId="{228D91A1-2E7E-43CC-9572-0EA6609D76A2}" destId="{6AC1A90B-1126-4472-A1BA-8E4B0E210CBA}" srcOrd="1" destOrd="0" presId="urn:microsoft.com/office/officeart/2005/8/layout/default"/>
    <dgm:cxn modelId="{8BFD4908-48D8-48F8-9320-BD8197DDF0A3}" type="presParOf" srcId="{228D91A1-2E7E-43CC-9572-0EA6609D76A2}" destId="{82221C71-09C6-4F85-ABE0-578DB4B88620}" srcOrd="2" destOrd="0" presId="urn:microsoft.com/office/officeart/2005/8/layout/default"/>
    <dgm:cxn modelId="{A2BEDBA8-9751-46DE-93B7-A417D3ADB00A}" type="presParOf" srcId="{228D91A1-2E7E-43CC-9572-0EA6609D76A2}" destId="{9A47B209-0148-4DE0-93CE-5112D2E2F694}" srcOrd="3" destOrd="0" presId="urn:microsoft.com/office/officeart/2005/8/layout/default"/>
    <dgm:cxn modelId="{9090D76D-8E58-4A67-BC3C-735A709A5F6A}" type="presParOf" srcId="{228D91A1-2E7E-43CC-9572-0EA6609D76A2}" destId="{DD49E536-2D25-4215-BDAF-051429AC53FD}" srcOrd="4" destOrd="0" presId="urn:microsoft.com/office/officeart/2005/8/layout/default"/>
    <dgm:cxn modelId="{B1C32B75-9D26-40CA-ADB4-89E8D431D27E}" type="presParOf" srcId="{228D91A1-2E7E-43CC-9572-0EA6609D76A2}" destId="{79E59EC4-D25C-4068-B1A4-F02B89C60587}" srcOrd="5" destOrd="0" presId="urn:microsoft.com/office/officeart/2005/8/layout/default"/>
    <dgm:cxn modelId="{5AF7F317-FD6C-4603-B95A-311CB4F3C5B6}" type="presParOf" srcId="{228D91A1-2E7E-43CC-9572-0EA6609D76A2}" destId="{CA2802AE-C194-4532-A343-E9FF80DA82C9}" srcOrd="6" destOrd="0" presId="urn:microsoft.com/office/officeart/2005/8/layout/default"/>
    <dgm:cxn modelId="{66E3B14F-A841-4415-839D-C8C3A565CBC0}" type="presParOf" srcId="{228D91A1-2E7E-43CC-9572-0EA6609D76A2}" destId="{93070CFB-6D03-436B-842D-432BE94789DB}" srcOrd="7" destOrd="0" presId="urn:microsoft.com/office/officeart/2005/8/layout/default"/>
    <dgm:cxn modelId="{BE8F2780-947D-44A1-9C8E-3D0EA72C002C}" type="presParOf" srcId="{228D91A1-2E7E-43CC-9572-0EA6609D76A2}" destId="{DBE35389-6B15-471C-A85A-0FC9D40EA244}"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7525FC-DE45-45E6-B34E-607D70CE93E3}" type="doc">
      <dgm:prSet loTypeId="urn:microsoft.com/office/officeart/2005/8/layout/process4" loCatId="list" qsTypeId="urn:microsoft.com/office/officeart/2005/8/quickstyle/3d1" qsCatId="3D" csTypeId="urn:microsoft.com/office/officeart/2005/8/colors/colorful3" csCatId="colorful" phldr="1"/>
      <dgm:spPr/>
      <dgm:t>
        <a:bodyPr/>
        <a:lstStyle/>
        <a:p>
          <a:endParaRPr lang="es-CR"/>
        </a:p>
      </dgm:t>
    </dgm:pt>
    <dgm:pt modelId="{74F9687B-E54D-43BE-ACB9-1DA93A8169EA}">
      <dgm:prSet phldrT="[Texto]" custT="1"/>
      <dgm:spPr>
        <a:xfrm rot="10800000">
          <a:off x="0" y="18364"/>
          <a:ext cx="8061905" cy="1400619"/>
        </a:xfrm>
        <a:prstGeom prst="upArrowCallout">
          <a:avLst/>
        </a:prstGeom>
        <a:gradFill rotWithShape="0">
          <a:gsLst>
            <a:gs pos="0">
              <a:srgbClr val="A5A5A5">
                <a:hueOff val="2710599"/>
                <a:satOff val="100000"/>
                <a:lumOff val="-14706"/>
                <a:alphaOff val="0"/>
                <a:satMod val="103000"/>
                <a:lumMod val="102000"/>
                <a:tint val="94000"/>
              </a:srgbClr>
            </a:gs>
            <a:gs pos="50000">
              <a:srgbClr val="A5A5A5">
                <a:hueOff val="2710599"/>
                <a:satOff val="100000"/>
                <a:lumOff val="-14706"/>
                <a:alphaOff val="0"/>
                <a:satMod val="110000"/>
                <a:lumMod val="100000"/>
                <a:shade val="100000"/>
              </a:srgbClr>
            </a:gs>
            <a:gs pos="100000">
              <a:srgbClr val="A5A5A5">
                <a:hueOff val="2710599"/>
                <a:satOff val="100000"/>
                <a:lumOff val="-14706"/>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gm:spPr>
      <dgm:t>
        <a:bodyPr/>
        <a:lstStyle/>
        <a:p>
          <a:r>
            <a:rPr lang="es-CR" sz="1600" smtClean="0">
              <a:solidFill>
                <a:sysClr val="window" lastClr="FFFFFF"/>
              </a:solidFill>
              <a:latin typeface="Arial" panose="020B0604020202020204" pitchFamily="34" charset="0"/>
              <a:ea typeface="+mn-ea"/>
              <a:cs typeface="Arial" panose="020B0604020202020204" pitchFamily="34" charset="0"/>
            </a:rPr>
            <a:t>Se actualizan en coordinación con los departamentos las funciones de los departamentos y unidades de la DRH. </a:t>
          </a:r>
          <a:endParaRPr lang="es-CR" sz="1600" dirty="0">
            <a:solidFill>
              <a:sysClr val="window" lastClr="FFFFFF"/>
            </a:solidFill>
            <a:latin typeface="Arial" panose="020B0604020202020204" pitchFamily="34" charset="0"/>
            <a:ea typeface="+mn-ea"/>
            <a:cs typeface="Arial" panose="020B0604020202020204" pitchFamily="34" charset="0"/>
          </a:endParaRPr>
        </a:p>
      </dgm:t>
    </dgm:pt>
    <dgm:pt modelId="{1AC11533-A9AD-4513-87AA-EF2E10966531}" type="parTrans" cxnId="{9E0145CF-7771-42EF-96CC-C3E9F6B42503}">
      <dgm:prSet/>
      <dgm:spPr/>
      <dgm:t>
        <a:bodyPr/>
        <a:lstStyle/>
        <a:p>
          <a:endParaRPr lang="es-CR" sz="4400">
            <a:solidFill>
              <a:schemeClr val="tx1"/>
            </a:solidFill>
            <a:latin typeface="Arial" panose="020B0604020202020204" pitchFamily="34" charset="0"/>
            <a:cs typeface="Arial" panose="020B0604020202020204" pitchFamily="34" charset="0"/>
          </a:endParaRPr>
        </a:p>
      </dgm:t>
    </dgm:pt>
    <dgm:pt modelId="{734401AE-565B-401B-B415-F3F29B84637A}" type="sibTrans" cxnId="{9E0145CF-7771-42EF-96CC-C3E9F6B42503}">
      <dgm:prSet/>
      <dgm:spPr/>
      <dgm:t>
        <a:bodyPr/>
        <a:lstStyle/>
        <a:p>
          <a:endParaRPr lang="es-CR" sz="4400">
            <a:solidFill>
              <a:schemeClr val="tx1"/>
            </a:solidFill>
            <a:latin typeface="Arial" panose="020B0604020202020204" pitchFamily="34" charset="0"/>
            <a:cs typeface="Arial" panose="020B0604020202020204" pitchFamily="34" charset="0"/>
          </a:endParaRPr>
        </a:p>
      </dgm:t>
    </dgm:pt>
    <dgm:pt modelId="{B2C998BD-CAE7-4B80-9E69-CA8D1E083309}">
      <dgm:prSet phldrT="[Texto]" custT="1"/>
      <dgm:spPr>
        <a:xfrm>
          <a:off x="0" y="4162602"/>
          <a:ext cx="8061905" cy="910675"/>
        </a:xfrm>
        <a:prstGeom prst="rect">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gm:spPr>
      <dgm:t>
        <a:bodyPr/>
        <a:lstStyle/>
        <a:p>
          <a:r>
            <a:rPr lang="es-CR" sz="1600" smtClean="0">
              <a:solidFill>
                <a:sysClr val="window" lastClr="FFFFFF"/>
              </a:solidFill>
              <a:latin typeface="Arial" panose="020B0604020202020204" pitchFamily="34" charset="0"/>
              <a:ea typeface="+mn-ea"/>
              <a:cs typeface="Arial" panose="020B0604020202020204" pitchFamily="34" charset="0"/>
            </a:rPr>
            <a:t>Se efectúa la presentación de la propuesta ante el Departamento de Evaluación y Programación de la DPI.</a:t>
          </a:r>
          <a:endParaRPr lang="es-CR" sz="1600" dirty="0">
            <a:solidFill>
              <a:sysClr val="window" lastClr="FFFFFF"/>
            </a:solidFill>
            <a:latin typeface="Arial" panose="020B0604020202020204" pitchFamily="34" charset="0"/>
            <a:ea typeface="+mn-ea"/>
            <a:cs typeface="Arial" panose="020B0604020202020204" pitchFamily="34" charset="0"/>
          </a:endParaRPr>
        </a:p>
      </dgm:t>
    </dgm:pt>
    <dgm:pt modelId="{DE0A240C-E69D-4DA4-84EF-7D02DF160285}" type="parTrans" cxnId="{8D4BD288-C2F4-4F0D-BA56-19958D7A269D}">
      <dgm:prSet/>
      <dgm:spPr/>
      <dgm:t>
        <a:bodyPr/>
        <a:lstStyle/>
        <a:p>
          <a:endParaRPr lang="es-CR" sz="4400">
            <a:solidFill>
              <a:schemeClr val="tx1"/>
            </a:solidFill>
            <a:latin typeface="Arial" panose="020B0604020202020204" pitchFamily="34" charset="0"/>
            <a:cs typeface="Arial" panose="020B0604020202020204" pitchFamily="34" charset="0"/>
          </a:endParaRPr>
        </a:p>
      </dgm:t>
    </dgm:pt>
    <dgm:pt modelId="{ED965DDE-8434-4261-AC44-516110FD69D7}" type="sibTrans" cxnId="{8D4BD288-C2F4-4F0D-BA56-19958D7A269D}">
      <dgm:prSet/>
      <dgm:spPr/>
      <dgm:t>
        <a:bodyPr/>
        <a:lstStyle/>
        <a:p>
          <a:endParaRPr lang="es-CR" sz="4400">
            <a:solidFill>
              <a:schemeClr val="tx1"/>
            </a:solidFill>
            <a:latin typeface="Arial" panose="020B0604020202020204" pitchFamily="34" charset="0"/>
            <a:cs typeface="Arial" panose="020B0604020202020204" pitchFamily="34" charset="0"/>
          </a:endParaRPr>
        </a:p>
      </dgm:t>
    </dgm:pt>
    <dgm:pt modelId="{C2F4E4A0-5C88-496C-B45A-8F0B0F9D362A}">
      <dgm:prSet phldrT="[Texto]" custT="1"/>
      <dgm:spPr>
        <a:xfrm rot="10800000">
          <a:off x="0" y="1388684"/>
          <a:ext cx="8061905" cy="1400619"/>
        </a:xfrm>
        <a:prstGeom prst="upArrowCallout">
          <a:avLst/>
        </a:prstGeom>
        <a:gradFill rotWithShape="0">
          <a:gsLst>
            <a:gs pos="0">
              <a:srgbClr val="A5A5A5">
                <a:hueOff val="1807066"/>
                <a:satOff val="66667"/>
                <a:lumOff val="-9804"/>
                <a:alphaOff val="0"/>
                <a:satMod val="103000"/>
                <a:lumMod val="102000"/>
                <a:tint val="94000"/>
              </a:srgbClr>
            </a:gs>
            <a:gs pos="50000">
              <a:srgbClr val="A5A5A5">
                <a:hueOff val="1807066"/>
                <a:satOff val="66667"/>
                <a:lumOff val="-9804"/>
                <a:alphaOff val="0"/>
                <a:satMod val="110000"/>
                <a:lumMod val="100000"/>
                <a:shade val="100000"/>
              </a:srgbClr>
            </a:gs>
            <a:gs pos="100000">
              <a:srgbClr val="A5A5A5">
                <a:hueOff val="1807066"/>
                <a:satOff val="66667"/>
                <a:lumOff val="-9804"/>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gm:spPr>
      <dgm:t>
        <a:bodyPr/>
        <a:lstStyle/>
        <a:p>
          <a:r>
            <a:rPr lang="es-CR" sz="1600" smtClean="0">
              <a:solidFill>
                <a:sysClr val="window" lastClr="FFFFFF"/>
              </a:solidFill>
              <a:latin typeface="Arial" panose="020B0604020202020204" pitchFamily="34" charset="0"/>
              <a:ea typeface="+mn-ea"/>
              <a:cs typeface="Arial" panose="020B0604020202020204" pitchFamily="34" charset="0"/>
            </a:rPr>
            <a:t>Se realiza la presentación de la propuesta a la Directora de Recursos Humanos. </a:t>
          </a:r>
          <a:endParaRPr lang="es-CR" sz="1600" dirty="0">
            <a:solidFill>
              <a:sysClr val="window" lastClr="FFFFFF"/>
            </a:solidFill>
            <a:latin typeface="Arial" panose="020B0604020202020204" pitchFamily="34" charset="0"/>
            <a:ea typeface="+mn-ea"/>
            <a:cs typeface="Arial" panose="020B0604020202020204" pitchFamily="34" charset="0"/>
          </a:endParaRPr>
        </a:p>
      </dgm:t>
    </dgm:pt>
    <dgm:pt modelId="{962A919A-1919-40EB-861A-E420F843D921}" type="sibTrans" cxnId="{E60DA74D-BE11-42AA-BEB8-5B8F14117E83}">
      <dgm:prSet/>
      <dgm:spPr/>
      <dgm:t>
        <a:bodyPr/>
        <a:lstStyle/>
        <a:p>
          <a:endParaRPr lang="es-CR" sz="4400">
            <a:solidFill>
              <a:schemeClr val="tx1"/>
            </a:solidFill>
            <a:latin typeface="Arial" panose="020B0604020202020204" pitchFamily="34" charset="0"/>
            <a:cs typeface="Arial" panose="020B0604020202020204" pitchFamily="34" charset="0"/>
          </a:endParaRPr>
        </a:p>
      </dgm:t>
    </dgm:pt>
    <dgm:pt modelId="{83179242-4EDF-4137-91C0-99118D3E3F5D}" type="parTrans" cxnId="{E60DA74D-BE11-42AA-BEB8-5B8F14117E83}">
      <dgm:prSet/>
      <dgm:spPr/>
      <dgm:t>
        <a:bodyPr/>
        <a:lstStyle/>
        <a:p>
          <a:endParaRPr lang="es-CR" sz="4400">
            <a:solidFill>
              <a:schemeClr val="tx1"/>
            </a:solidFill>
            <a:latin typeface="Arial" panose="020B0604020202020204" pitchFamily="34" charset="0"/>
            <a:cs typeface="Arial" panose="020B0604020202020204" pitchFamily="34" charset="0"/>
          </a:endParaRPr>
        </a:p>
      </dgm:t>
    </dgm:pt>
    <dgm:pt modelId="{F20F08B1-C18B-4884-9563-86B2DA9C3B8A}">
      <dgm:prSet custT="1"/>
      <dgm:spPr>
        <a:xfrm rot="10800000">
          <a:off x="0" y="2775643"/>
          <a:ext cx="8061905" cy="1400619"/>
        </a:xfrm>
        <a:prstGeom prst="upArrowCallout">
          <a:avLst/>
        </a:prstGeom>
        <a:gradFill rotWithShape="0">
          <a:gsLst>
            <a:gs pos="0">
              <a:srgbClr val="A5A5A5">
                <a:hueOff val="903533"/>
                <a:satOff val="33333"/>
                <a:lumOff val="-4902"/>
                <a:alphaOff val="0"/>
                <a:satMod val="103000"/>
                <a:lumMod val="102000"/>
                <a:tint val="94000"/>
              </a:srgbClr>
            </a:gs>
            <a:gs pos="50000">
              <a:srgbClr val="A5A5A5">
                <a:hueOff val="903533"/>
                <a:satOff val="33333"/>
                <a:lumOff val="-4902"/>
                <a:alphaOff val="0"/>
                <a:satMod val="110000"/>
                <a:lumMod val="100000"/>
                <a:shade val="100000"/>
              </a:srgbClr>
            </a:gs>
            <a:gs pos="100000">
              <a:srgbClr val="A5A5A5">
                <a:hueOff val="903533"/>
                <a:satOff val="33333"/>
                <a:lumOff val="-4902"/>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gm:spPr>
      <dgm:t>
        <a:bodyPr/>
        <a:lstStyle/>
        <a:p>
          <a:r>
            <a:rPr lang="es-CR" sz="1600" dirty="0" smtClean="0">
              <a:solidFill>
                <a:sysClr val="window" lastClr="FFFFFF"/>
              </a:solidFill>
              <a:latin typeface="Arial" panose="020B0604020202020204" pitchFamily="34" charset="0"/>
              <a:ea typeface="+mn-ea"/>
              <a:cs typeface="Arial" panose="020B0604020202020204" pitchFamily="34" charset="0"/>
            </a:rPr>
            <a:t>Se remite la propuesta al Viceministerio Administrativo y a la Dirección de Planificación Institucional.</a:t>
          </a:r>
          <a:endParaRPr lang="es-CR" sz="1600" dirty="0">
            <a:solidFill>
              <a:sysClr val="window" lastClr="FFFFFF"/>
            </a:solidFill>
            <a:latin typeface="Arial" panose="020B0604020202020204" pitchFamily="34" charset="0"/>
            <a:ea typeface="+mn-ea"/>
            <a:cs typeface="Arial" panose="020B0604020202020204" pitchFamily="34" charset="0"/>
          </a:endParaRPr>
        </a:p>
      </dgm:t>
    </dgm:pt>
    <dgm:pt modelId="{A2DC81E7-BD7C-4071-BCDB-D33D8BB59805}" type="parTrans" cxnId="{74FD0B45-D0B5-45DD-8863-40B6F20B5079}">
      <dgm:prSet/>
      <dgm:spPr/>
      <dgm:t>
        <a:bodyPr/>
        <a:lstStyle/>
        <a:p>
          <a:endParaRPr lang="es-CR" sz="4400">
            <a:solidFill>
              <a:schemeClr val="tx1"/>
            </a:solidFill>
            <a:latin typeface="Arial" panose="020B0604020202020204" pitchFamily="34" charset="0"/>
            <a:cs typeface="Arial" panose="020B0604020202020204" pitchFamily="34" charset="0"/>
          </a:endParaRPr>
        </a:p>
      </dgm:t>
    </dgm:pt>
    <dgm:pt modelId="{0F5F82EB-414B-4316-8090-829E3146E13C}" type="sibTrans" cxnId="{74FD0B45-D0B5-45DD-8863-40B6F20B5079}">
      <dgm:prSet/>
      <dgm:spPr/>
      <dgm:t>
        <a:bodyPr/>
        <a:lstStyle/>
        <a:p>
          <a:endParaRPr lang="es-CR" sz="4400">
            <a:solidFill>
              <a:schemeClr val="tx1"/>
            </a:solidFill>
            <a:latin typeface="Arial" panose="020B0604020202020204" pitchFamily="34" charset="0"/>
            <a:cs typeface="Arial" panose="020B0604020202020204" pitchFamily="34" charset="0"/>
          </a:endParaRPr>
        </a:p>
      </dgm:t>
    </dgm:pt>
    <dgm:pt modelId="{41ECB1E1-2615-4F3C-B19C-BB44316D320F}" type="pres">
      <dgm:prSet presAssocID="{5C7525FC-DE45-45E6-B34E-607D70CE93E3}" presName="Name0" presStyleCnt="0">
        <dgm:presLayoutVars>
          <dgm:dir/>
          <dgm:animLvl val="lvl"/>
          <dgm:resizeHandles val="exact"/>
        </dgm:presLayoutVars>
      </dgm:prSet>
      <dgm:spPr/>
      <dgm:t>
        <a:bodyPr/>
        <a:lstStyle/>
        <a:p>
          <a:endParaRPr lang="es-CR"/>
        </a:p>
      </dgm:t>
    </dgm:pt>
    <dgm:pt modelId="{0E26ECDE-8E3A-430F-B69B-94646513E63D}" type="pres">
      <dgm:prSet presAssocID="{B2C998BD-CAE7-4B80-9E69-CA8D1E083309}" presName="boxAndChildren" presStyleCnt="0"/>
      <dgm:spPr/>
      <dgm:t>
        <a:bodyPr/>
        <a:lstStyle/>
        <a:p>
          <a:endParaRPr lang="es-CR"/>
        </a:p>
      </dgm:t>
    </dgm:pt>
    <dgm:pt modelId="{D2B15B71-C428-4420-8758-3882FDED9FB3}" type="pres">
      <dgm:prSet presAssocID="{B2C998BD-CAE7-4B80-9E69-CA8D1E083309}" presName="parentTextBox" presStyleLbl="node1" presStyleIdx="0" presStyleCnt="4"/>
      <dgm:spPr/>
      <dgm:t>
        <a:bodyPr/>
        <a:lstStyle/>
        <a:p>
          <a:endParaRPr lang="es-CR"/>
        </a:p>
      </dgm:t>
    </dgm:pt>
    <dgm:pt modelId="{304A60A7-6430-449A-9029-8464E17100F1}" type="pres">
      <dgm:prSet presAssocID="{0F5F82EB-414B-4316-8090-829E3146E13C}" presName="sp" presStyleCnt="0"/>
      <dgm:spPr/>
      <dgm:t>
        <a:bodyPr/>
        <a:lstStyle/>
        <a:p>
          <a:endParaRPr lang="es-CR"/>
        </a:p>
      </dgm:t>
    </dgm:pt>
    <dgm:pt modelId="{177E5AD6-3F0F-441F-B5A0-44686AF2AA6B}" type="pres">
      <dgm:prSet presAssocID="{F20F08B1-C18B-4884-9563-86B2DA9C3B8A}" presName="arrowAndChildren" presStyleCnt="0"/>
      <dgm:spPr/>
      <dgm:t>
        <a:bodyPr/>
        <a:lstStyle/>
        <a:p>
          <a:endParaRPr lang="es-CR"/>
        </a:p>
      </dgm:t>
    </dgm:pt>
    <dgm:pt modelId="{297275AF-6A2E-4AD8-8B4F-F7C138BDCCE6}" type="pres">
      <dgm:prSet presAssocID="{F20F08B1-C18B-4884-9563-86B2DA9C3B8A}" presName="parentTextArrow" presStyleLbl="node1" presStyleIdx="1" presStyleCnt="4"/>
      <dgm:spPr/>
      <dgm:t>
        <a:bodyPr/>
        <a:lstStyle/>
        <a:p>
          <a:endParaRPr lang="es-CR"/>
        </a:p>
      </dgm:t>
    </dgm:pt>
    <dgm:pt modelId="{E082E821-4938-46F8-A6A4-91C75A190347}" type="pres">
      <dgm:prSet presAssocID="{962A919A-1919-40EB-861A-E420F843D921}" presName="sp" presStyleCnt="0"/>
      <dgm:spPr/>
      <dgm:t>
        <a:bodyPr/>
        <a:lstStyle/>
        <a:p>
          <a:endParaRPr lang="es-CR"/>
        </a:p>
      </dgm:t>
    </dgm:pt>
    <dgm:pt modelId="{1A506828-12CC-40B1-8084-0B4ABE75B6E3}" type="pres">
      <dgm:prSet presAssocID="{C2F4E4A0-5C88-496C-B45A-8F0B0F9D362A}" presName="arrowAndChildren" presStyleCnt="0"/>
      <dgm:spPr/>
      <dgm:t>
        <a:bodyPr/>
        <a:lstStyle/>
        <a:p>
          <a:endParaRPr lang="es-CR"/>
        </a:p>
      </dgm:t>
    </dgm:pt>
    <dgm:pt modelId="{BAA99967-1B9F-4956-A161-9BF41456F6AA}" type="pres">
      <dgm:prSet presAssocID="{C2F4E4A0-5C88-496C-B45A-8F0B0F9D362A}" presName="parentTextArrow" presStyleLbl="node1" presStyleIdx="2" presStyleCnt="4"/>
      <dgm:spPr/>
      <dgm:t>
        <a:bodyPr/>
        <a:lstStyle/>
        <a:p>
          <a:endParaRPr lang="es-CR"/>
        </a:p>
      </dgm:t>
    </dgm:pt>
    <dgm:pt modelId="{5717CB77-E380-4C69-AF41-02BCFBB53039}" type="pres">
      <dgm:prSet presAssocID="{734401AE-565B-401B-B415-F3F29B84637A}" presName="sp" presStyleCnt="0"/>
      <dgm:spPr/>
      <dgm:t>
        <a:bodyPr/>
        <a:lstStyle/>
        <a:p>
          <a:endParaRPr lang="es-CR"/>
        </a:p>
      </dgm:t>
    </dgm:pt>
    <dgm:pt modelId="{F2B89FEA-04EB-4F70-80E1-5F0B46B5CDD7}" type="pres">
      <dgm:prSet presAssocID="{74F9687B-E54D-43BE-ACB9-1DA93A8169EA}" presName="arrowAndChildren" presStyleCnt="0"/>
      <dgm:spPr/>
      <dgm:t>
        <a:bodyPr/>
        <a:lstStyle/>
        <a:p>
          <a:endParaRPr lang="es-CR"/>
        </a:p>
      </dgm:t>
    </dgm:pt>
    <dgm:pt modelId="{E3C95473-A2B8-4D5C-9BD2-FEBEE32F1ECA}" type="pres">
      <dgm:prSet presAssocID="{74F9687B-E54D-43BE-ACB9-1DA93A8169EA}" presName="parentTextArrow" presStyleLbl="node1" presStyleIdx="3" presStyleCnt="4" custLinFactNeighborY="1188"/>
      <dgm:spPr/>
      <dgm:t>
        <a:bodyPr/>
        <a:lstStyle/>
        <a:p>
          <a:endParaRPr lang="es-CR"/>
        </a:p>
      </dgm:t>
    </dgm:pt>
  </dgm:ptLst>
  <dgm:cxnLst>
    <dgm:cxn modelId="{74FD0B45-D0B5-45DD-8863-40B6F20B5079}" srcId="{5C7525FC-DE45-45E6-B34E-607D70CE93E3}" destId="{F20F08B1-C18B-4884-9563-86B2DA9C3B8A}" srcOrd="2" destOrd="0" parTransId="{A2DC81E7-BD7C-4071-BCDB-D33D8BB59805}" sibTransId="{0F5F82EB-414B-4316-8090-829E3146E13C}"/>
    <dgm:cxn modelId="{8D4BD288-C2F4-4F0D-BA56-19958D7A269D}" srcId="{5C7525FC-DE45-45E6-B34E-607D70CE93E3}" destId="{B2C998BD-CAE7-4B80-9E69-CA8D1E083309}" srcOrd="3" destOrd="0" parTransId="{DE0A240C-E69D-4DA4-84EF-7D02DF160285}" sibTransId="{ED965DDE-8434-4261-AC44-516110FD69D7}"/>
    <dgm:cxn modelId="{FCBCF7AE-8ED1-4203-B09C-398BDB5487D5}" type="presOf" srcId="{B2C998BD-CAE7-4B80-9E69-CA8D1E083309}" destId="{D2B15B71-C428-4420-8758-3882FDED9FB3}" srcOrd="0" destOrd="0" presId="urn:microsoft.com/office/officeart/2005/8/layout/process4"/>
    <dgm:cxn modelId="{40723C64-3110-4275-9BAF-9E3C88B447D1}" type="presOf" srcId="{5C7525FC-DE45-45E6-B34E-607D70CE93E3}" destId="{41ECB1E1-2615-4F3C-B19C-BB44316D320F}" srcOrd="0" destOrd="0" presId="urn:microsoft.com/office/officeart/2005/8/layout/process4"/>
    <dgm:cxn modelId="{9E0145CF-7771-42EF-96CC-C3E9F6B42503}" srcId="{5C7525FC-DE45-45E6-B34E-607D70CE93E3}" destId="{74F9687B-E54D-43BE-ACB9-1DA93A8169EA}" srcOrd="0" destOrd="0" parTransId="{1AC11533-A9AD-4513-87AA-EF2E10966531}" sibTransId="{734401AE-565B-401B-B415-F3F29B84637A}"/>
    <dgm:cxn modelId="{36586D0E-C96E-4364-AB69-663CA1EA34AE}" type="presOf" srcId="{74F9687B-E54D-43BE-ACB9-1DA93A8169EA}" destId="{E3C95473-A2B8-4D5C-9BD2-FEBEE32F1ECA}" srcOrd="0" destOrd="0" presId="urn:microsoft.com/office/officeart/2005/8/layout/process4"/>
    <dgm:cxn modelId="{E60DA74D-BE11-42AA-BEB8-5B8F14117E83}" srcId="{5C7525FC-DE45-45E6-B34E-607D70CE93E3}" destId="{C2F4E4A0-5C88-496C-B45A-8F0B0F9D362A}" srcOrd="1" destOrd="0" parTransId="{83179242-4EDF-4137-91C0-99118D3E3F5D}" sibTransId="{962A919A-1919-40EB-861A-E420F843D921}"/>
    <dgm:cxn modelId="{9EF97D46-0188-431B-B214-3399E4D3D147}" type="presOf" srcId="{C2F4E4A0-5C88-496C-B45A-8F0B0F9D362A}" destId="{BAA99967-1B9F-4956-A161-9BF41456F6AA}" srcOrd="0" destOrd="0" presId="urn:microsoft.com/office/officeart/2005/8/layout/process4"/>
    <dgm:cxn modelId="{8249341B-5D01-4E0A-A075-73F73A7F5240}" type="presOf" srcId="{F20F08B1-C18B-4884-9563-86B2DA9C3B8A}" destId="{297275AF-6A2E-4AD8-8B4F-F7C138BDCCE6}" srcOrd="0" destOrd="0" presId="urn:microsoft.com/office/officeart/2005/8/layout/process4"/>
    <dgm:cxn modelId="{ED5CA555-2D4B-4348-AFC9-A3C984A1F2FF}" type="presParOf" srcId="{41ECB1E1-2615-4F3C-B19C-BB44316D320F}" destId="{0E26ECDE-8E3A-430F-B69B-94646513E63D}" srcOrd="0" destOrd="0" presId="urn:microsoft.com/office/officeart/2005/8/layout/process4"/>
    <dgm:cxn modelId="{FBA6DA90-8626-4B0F-AB33-33835D30E175}" type="presParOf" srcId="{0E26ECDE-8E3A-430F-B69B-94646513E63D}" destId="{D2B15B71-C428-4420-8758-3882FDED9FB3}" srcOrd="0" destOrd="0" presId="urn:microsoft.com/office/officeart/2005/8/layout/process4"/>
    <dgm:cxn modelId="{6B5978E2-D17B-46BD-8835-303AE535C4A7}" type="presParOf" srcId="{41ECB1E1-2615-4F3C-B19C-BB44316D320F}" destId="{304A60A7-6430-449A-9029-8464E17100F1}" srcOrd="1" destOrd="0" presId="urn:microsoft.com/office/officeart/2005/8/layout/process4"/>
    <dgm:cxn modelId="{4591051A-C583-4F0F-8668-6F0604C66C1C}" type="presParOf" srcId="{41ECB1E1-2615-4F3C-B19C-BB44316D320F}" destId="{177E5AD6-3F0F-441F-B5A0-44686AF2AA6B}" srcOrd="2" destOrd="0" presId="urn:microsoft.com/office/officeart/2005/8/layout/process4"/>
    <dgm:cxn modelId="{4045877D-037F-402E-AA67-5E9C3E0E9DAE}" type="presParOf" srcId="{177E5AD6-3F0F-441F-B5A0-44686AF2AA6B}" destId="{297275AF-6A2E-4AD8-8B4F-F7C138BDCCE6}" srcOrd="0" destOrd="0" presId="urn:microsoft.com/office/officeart/2005/8/layout/process4"/>
    <dgm:cxn modelId="{91909A0D-1A7D-451B-A5B3-E454C7A64FB1}" type="presParOf" srcId="{41ECB1E1-2615-4F3C-B19C-BB44316D320F}" destId="{E082E821-4938-46F8-A6A4-91C75A190347}" srcOrd="3" destOrd="0" presId="urn:microsoft.com/office/officeart/2005/8/layout/process4"/>
    <dgm:cxn modelId="{17D15294-27FB-4131-BD56-24074B2B0D60}" type="presParOf" srcId="{41ECB1E1-2615-4F3C-B19C-BB44316D320F}" destId="{1A506828-12CC-40B1-8084-0B4ABE75B6E3}" srcOrd="4" destOrd="0" presId="urn:microsoft.com/office/officeart/2005/8/layout/process4"/>
    <dgm:cxn modelId="{8CA9542C-9E35-4A95-8CAF-FDC8AB4B873C}" type="presParOf" srcId="{1A506828-12CC-40B1-8084-0B4ABE75B6E3}" destId="{BAA99967-1B9F-4956-A161-9BF41456F6AA}" srcOrd="0" destOrd="0" presId="urn:microsoft.com/office/officeart/2005/8/layout/process4"/>
    <dgm:cxn modelId="{2396CC0A-336B-4353-BFEB-38AADC1DC069}" type="presParOf" srcId="{41ECB1E1-2615-4F3C-B19C-BB44316D320F}" destId="{5717CB77-E380-4C69-AF41-02BCFBB53039}" srcOrd="5" destOrd="0" presId="urn:microsoft.com/office/officeart/2005/8/layout/process4"/>
    <dgm:cxn modelId="{10763E53-4591-4676-B7FE-58652166D0F5}" type="presParOf" srcId="{41ECB1E1-2615-4F3C-B19C-BB44316D320F}" destId="{F2B89FEA-04EB-4F70-80E1-5F0B46B5CDD7}" srcOrd="6" destOrd="0" presId="urn:microsoft.com/office/officeart/2005/8/layout/process4"/>
    <dgm:cxn modelId="{F403C891-3A06-45E7-BCC8-5843D3C8B747}" type="presParOf" srcId="{F2B89FEA-04EB-4F70-80E1-5F0B46B5CDD7}" destId="{E3C95473-A2B8-4D5C-9BD2-FEBEE32F1ECA}"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5C7525FC-DE45-45E6-B34E-607D70CE93E3}" type="doc">
      <dgm:prSet loTypeId="urn:microsoft.com/office/officeart/2008/layout/VerticalCircleList" loCatId="list" qsTypeId="urn:microsoft.com/office/officeart/2005/8/quickstyle/simple1" qsCatId="simple" csTypeId="urn:microsoft.com/office/officeart/2005/8/colors/accent1_5" csCatId="accent1" phldr="1"/>
      <dgm:spPr/>
      <dgm:t>
        <a:bodyPr/>
        <a:lstStyle/>
        <a:p>
          <a:endParaRPr lang="es-CR"/>
        </a:p>
      </dgm:t>
    </dgm:pt>
    <dgm:pt modelId="{74F9687B-E54D-43BE-ACB9-1DA93A8169EA}">
      <dgm:prSet phldrT="[Texto]" custT="1"/>
      <dgm:spPr/>
      <dgm:t>
        <a:bodyPr/>
        <a:lstStyle/>
        <a:p>
          <a:r>
            <a:rPr lang="es-CR" sz="1600" dirty="0" smtClean="0">
              <a:latin typeface="Arial" panose="020B0604020202020204" pitchFamily="34" charset="0"/>
              <a:cs typeface="Arial" panose="020B0604020202020204" pitchFamily="34" charset="0"/>
            </a:rPr>
            <a:t>Mediante el oficio VM-A-DRH-0120-2021, se hace entrega oficial de la </a:t>
          </a:r>
          <a:r>
            <a:rPr lang="es-CR" sz="1600" b="1" dirty="0" smtClean="0">
              <a:latin typeface="Arial" panose="020B0604020202020204" pitchFamily="34" charset="0"/>
              <a:cs typeface="Arial" panose="020B0604020202020204" pitchFamily="34" charset="0"/>
            </a:rPr>
            <a:t>propuesta de actualización de Reglamento Autónomo de Servicios del MEP</a:t>
          </a:r>
          <a:endParaRPr lang="es-CR" sz="1600" dirty="0">
            <a:latin typeface="Arial" panose="020B0604020202020204" pitchFamily="34" charset="0"/>
            <a:cs typeface="Arial" panose="020B0604020202020204" pitchFamily="34" charset="0"/>
          </a:endParaRPr>
        </a:p>
      </dgm:t>
    </dgm:pt>
    <dgm:pt modelId="{1AC11533-A9AD-4513-87AA-EF2E10966531}" type="parTrans" cxnId="{9E0145CF-7771-42EF-96CC-C3E9F6B42503}">
      <dgm:prSet/>
      <dgm:spPr/>
      <dgm:t>
        <a:bodyPr/>
        <a:lstStyle/>
        <a:p>
          <a:endParaRPr lang="es-CR" sz="4400">
            <a:solidFill>
              <a:schemeClr val="tx1"/>
            </a:solidFill>
            <a:latin typeface="Arial" panose="020B0604020202020204" pitchFamily="34" charset="0"/>
            <a:cs typeface="Arial" panose="020B0604020202020204" pitchFamily="34" charset="0"/>
          </a:endParaRPr>
        </a:p>
      </dgm:t>
    </dgm:pt>
    <dgm:pt modelId="{734401AE-565B-401B-B415-F3F29B84637A}" type="sibTrans" cxnId="{9E0145CF-7771-42EF-96CC-C3E9F6B42503}">
      <dgm:prSet/>
      <dgm:spPr/>
      <dgm:t>
        <a:bodyPr/>
        <a:lstStyle/>
        <a:p>
          <a:endParaRPr lang="es-CR" sz="4400">
            <a:solidFill>
              <a:schemeClr val="tx1"/>
            </a:solidFill>
            <a:latin typeface="Arial" panose="020B0604020202020204" pitchFamily="34" charset="0"/>
            <a:cs typeface="Arial" panose="020B0604020202020204" pitchFamily="34" charset="0"/>
          </a:endParaRPr>
        </a:p>
      </dgm:t>
    </dgm:pt>
    <dgm:pt modelId="{2B39EEFD-F6BD-40E3-8A8B-7B9825DBD824}" type="pres">
      <dgm:prSet presAssocID="{5C7525FC-DE45-45E6-B34E-607D70CE93E3}" presName="Name0" presStyleCnt="0">
        <dgm:presLayoutVars>
          <dgm:dir/>
        </dgm:presLayoutVars>
      </dgm:prSet>
      <dgm:spPr/>
      <dgm:t>
        <a:bodyPr/>
        <a:lstStyle/>
        <a:p>
          <a:endParaRPr lang="es-CR"/>
        </a:p>
      </dgm:t>
    </dgm:pt>
    <dgm:pt modelId="{078376AE-2A4D-4A0B-A23B-FF8C4A106652}" type="pres">
      <dgm:prSet presAssocID="{74F9687B-E54D-43BE-ACB9-1DA93A8169EA}" presName="noChildren" presStyleCnt="0"/>
      <dgm:spPr/>
      <dgm:t>
        <a:bodyPr/>
        <a:lstStyle/>
        <a:p>
          <a:endParaRPr lang="es-CR"/>
        </a:p>
      </dgm:t>
    </dgm:pt>
    <dgm:pt modelId="{C6A75367-F674-4F11-B5D9-5C2467F920E8}" type="pres">
      <dgm:prSet presAssocID="{74F9687B-E54D-43BE-ACB9-1DA93A8169EA}" presName="gap" presStyleCnt="0"/>
      <dgm:spPr/>
      <dgm:t>
        <a:bodyPr/>
        <a:lstStyle/>
        <a:p>
          <a:endParaRPr lang="es-CR"/>
        </a:p>
      </dgm:t>
    </dgm:pt>
    <dgm:pt modelId="{D9C11DC1-D33F-44FD-84D3-5FF1CE2BC570}" type="pres">
      <dgm:prSet presAssocID="{74F9687B-E54D-43BE-ACB9-1DA93A8169EA}" presName="medCircle2" presStyleLbl="vennNode1" presStyleIdx="0" presStyleCnt="1"/>
      <dgm:spPr/>
      <dgm:t>
        <a:bodyPr/>
        <a:lstStyle/>
        <a:p>
          <a:endParaRPr lang="es-CR"/>
        </a:p>
      </dgm:t>
    </dgm:pt>
    <dgm:pt modelId="{ACF42F55-D4F8-4AF4-8F27-DF5B3FEDC240}" type="pres">
      <dgm:prSet presAssocID="{74F9687B-E54D-43BE-ACB9-1DA93A8169EA}" presName="txLvlOnly1" presStyleLbl="revTx" presStyleIdx="0" presStyleCnt="1" custScaleY="128025"/>
      <dgm:spPr/>
      <dgm:t>
        <a:bodyPr/>
        <a:lstStyle/>
        <a:p>
          <a:endParaRPr lang="es-CR"/>
        </a:p>
      </dgm:t>
    </dgm:pt>
  </dgm:ptLst>
  <dgm:cxnLst>
    <dgm:cxn modelId="{97B47BB4-83CA-49CA-977F-20DEF669B498}" type="presOf" srcId="{74F9687B-E54D-43BE-ACB9-1DA93A8169EA}" destId="{ACF42F55-D4F8-4AF4-8F27-DF5B3FEDC240}" srcOrd="0" destOrd="0" presId="urn:microsoft.com/office/officeart/2008/layout/VerticalCircleList"/>
    <dgm:cxn modelId="{29A3C8F4-DDCD-493E-B54F-8D405A55603A}" type="presOf" srcId="{5C7525FC-DE45-45E6-B34E-607D70CE93E3}" destId="{2B39EEFD-F6BD-40E3-8A8B-7B9825DBD824}" srcOrd="0" destOrd="0" presId="urn:microsoft.com/office/officeart/2008/layout/VerticalCircleList"/>
    <dgm:cxn modelId="{9E0145CF-7771-42EF-96CC-C3E9F6B42503}" srcId="{5C7525FC-DE45-45E6-B34E-607D70CE93E3}" destId="{74F9687B-E54D-43BE-ACB9-1DA93A8169EA}" srcOrd="0" destOrd="0" parTransId="{1AC11533-A9AD-4513-87AA-EF2E10966531}" sibTransId="{734401AE-565B-401B-B415-F3F29B84637A}"/>
    <dgm:cxn modelId="{3DEF7596-27E7-4AD9-97B9-9DBB108BE59B}" type="presParOf" srcId="{2B39EEFD-F6BD-40E3-8A8B-7B9825DBD824}" destId="{078376AE-2A4D-4A0B-A23B-FF8C4A106652}" srcOrd="0" destOrd="0" presId="urn:microsoft.com/office/officeart/2008/layout/VerticalCircleList"/>
    <dgm:cxn modelId="{B7EB2548-9B89-465B-97EF-3ADEC4208873}" type="presParOf" srcId="{078376AE-2A4D-4A0B-A23B-FF8C4A106652}" destId="{C6A75367-F674-4F11-B5D9-5C2467F920E8}" srcOrd="0" destOrd="0" presId="urn:microsoft.com/office/officeart/2008/layout/VerticalCircleList"/>
    <dgm:cxn modelId="{9D144B0A-A2FA-4425-BC8C-F04BF1F5ECDD}" type="presParOf" srcId="{078376AE-2A4D-4A0B-A23B-FF8C4A106652}" destId="{D9C11DC1-D33F-44FD-84D3-5FF1CE2BC570}" srcOrd="1" destOrd="0" presId="urn:microsoft.com/office/officeart/2008/layout/VerticalCircleList"/>
    <dgm:cxn modelId="{80021ADE-DD84-4CCD-9FA9-7603F067756B}" type="presParOf" srcId="{078376AE-2A4D-4A0B-A23B-FF8C4A106652}" destId="{ACF42F55-D4F8-4AF4-8F27-DF5B3FEDC240}" srcOrd="2" destOrd="0" presId="urn:microsoft.com/office/officeart/2008/layout/Vertical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532490-044C-4B3A-82A9-1C76252B27EA}" type="doc">
      <dgm:prSet loTypeId="urn:microsoft.com/office/officeart/2005/8/layout/process1" loCatId="process" qsTypeId="urn:microsoft.com/office/officeart/2005/8/quickstyle/simple1" qsCatId="simple" csTypeId="urn:microsoft.com/office/officeart/2005/8/colors/colorful1" csCatId="colorful" phldr="1"/>
      <dgm:spPr/>
    </dgm:pt>
    <dgm:pt modelId="{28BC48D1-C0C1-424F-9813-6EF16CB9BA8D}">
      <dgm:prSet phldrT="[Texto]"/>
      <dgm:spPr>
        <a:xfrm>
          <a:off x="7729" y="1413779"/>
          <a:ext cx="2310293" cy="1516130"/>
        </a:xfrm>
        <a:prstGeom prst="roundRect">
          <a:avLst>
            <a:gd name="adj" fmla="val 10000"/>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CR" b="0" dirty="0" smtClean="0">
              <a:solidFill>
                <a:schemeClr val="tx1"/>
              </a:solidFill>
              <a:latin typeface="Arial" panose="020B0604020202020204" pitchFamily="34" charset="0"/>
              <a:ea typeface="+mn-ea"/>
              <a:cs typeface="Arial" panose="020B0604020202020204" pitchFamily="34" charset="0"/>
            </a:rPr>
            <a:t>Revisión y actualización del plan de gestión del proyecto de Bienestar Integral </a:t>
          </a:r>
          <a:endParaRPr lang="es-CR" b="0" dirty="0">
            <a:solidFill>
              <a:schemeClr val="tx1"/>
            </a:solidFill>
            <a:latin typeface="Arial" panose="020B0604020202020204" pitchFamily="34" charset="0"/>
            <a:ea typeface="+mn-ea"/>
            <a:cs typeface="Arial" panose="020B0604020202020204" pitchFamily="34" charset="0"/>
          </a:endParaRPr>
        </a:p>
      </dgm:t>
    </dgm:pt>
    <dgm:pt modelId="{D4DA5B94-46F5-4DE3-AA4C-6CE424BA0B5F}" type="parTrans" cxnId="{C5B0691E-5869-4D35-A09E-1D133933DFD8}">
      <dgm:prSet/>
      <dgm:spPr/>
      <dgm:t>
        <a:bodyPr/>
        <a:lstStyle/>
        <a:p>
          <a:endParaRPr lang="es-CR" b="0">
            <a:solidFill>
              <a:schemeClr val="tx1"/>
            </a:solidFill>
            <a:latin typeface="Arial" panose="020B0604020202020204" pitchFamily="34" charset="0"/>
            <a:cs typeface="Arial" panose="020B0604020202020204" pitchFamily="34" charset="0"/>
          </a:endParaRPr>
        </a:p>
      </dgm:t>
    </dgm:pt>
    <dgm:pt modelId="{78CC2C9D-D74B-49C2-997B-8CD2C4F2E03F}" type="sibTrans" cxnId="{C5B0691E-5869-4D35-A09E-1D133933DFD8}">
      <dgm:prSet/>
      <dgm:spPr>
        <a:xfrm>
          <a:off x="2549052" y="1885368"/>
          <a:ext cx="489782" cy="572952"/>
        </a:xfrm>
        <a:prstGeom prst="rightArrow">
          <a:avLst>
            <a:gd name="adj1" fmla="val 60000"/>
            <a:gd name="adj2" fmla="val 50000"/>
          </a:avLst>
        </a:prstGeom>
        <a:solidFill>
          <a:srgbClr val="ED7D31">
            <a:hueOff val="0"/>
            <a:satOff val="0"/>
            <a:lumOff val="0"/>
            <a:alphaOff val="0"/>
          </a:srgbClr>
        </a:solidFill>
        <a:ln>
          <a:noFill/>
        </a:ln>
        <a:effectLst/>
      </dgm:spPr>
      <dgm:t>
        <a:bodyPr/>
        <a:lstStyle/>
        <a:p>
          <a:endParaRPr lang="es-CR" b="0">
            <a:solidFill>
              <a:schemeClr val="tx1"/>
            </a:solidFill>
            <a:latin typeface="Arial" panose="020B0604020202020204" pitchFamily="34" charset="0"/>
            <a:ea typeface="+mn-ea"/>
            <a:cs typeface="Arial" panose="020B0604020202020204" pitchFamily="34" charset="0"/>
          </a:endParaRPr>
        </a:p>
      </dgm:t>
    </dgm:pt>
    <dgm:pt modelId="{A5500F3D-ACF5-450E-9560-240764994AD3}">
      <dgm:prSet phldrT="[Texto]"/>
      <dgm:spPr>
        <a:xfrm>
          <a:off x="3242141" y="1413779"/>
          <a:ext cx="2310293" cy="1516130"/>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CR" b="0" dirty="0" smtClean="0">
              <a:solidFill>
                <a:schemeClr val="tx1"/>
              </a:solidFill>
              <a:latin typeface="Arial" panose="020B0604020202020204" pitchFamily="34" charset="0"/>
              <a:ea typeface="+mn-ea"/>
              <a:cs typeface="Arial" panose="020B0604020202020204" pitchFamily="34" charset="0"/>
            </a:rPr>
            <a:t>Revisión y actualizaciones al cuestionario de Salud Mental </a:t>
          </a:r>
          <a:endParaRPr lang="es-CR" b="0" dirty="0">
            <a:solidFill>
              <a:schemeClr val="tx1"/>
            </a:solidFill>
            <a:latin typeface="Arial" panose="020B0604020202020204" pitchFamily="34" charset="0"/>
            <a:ea typeface="+mn-ea"/>
            <a:cs typeface="Arial" panose="020B0604020202020204" pitchFamily="34" charset="0"/>
          </a:endParaRPr>
        </a:p>
      </dgm:t>
    </dgm:pt>
    <dgm:pt modelId="{477742DF-E247-4493-885C-D99C7FD78011}" type="parTrans" cxnId="{DC1478CF-ECDD-4B8B-B322-DC907A1077A2}">
      <dgm:prSet/>
      <dgm:spPr/>
      <dgm:t>
        <a:bodyPr/>
        <a:lstStyle/>
        <a:p>
          <a:endParaRPr lang="es-CR" b="0">
            <a:solidFill>
              <a:schemeClr val="tx1"/>
            </a:solidFill>
            <a:latin typeface="Arial" panose="020B0604020202020204" pitchFamily="34" charset="0"/>
            <a:cs typeface="Arial" panose="020B0604020202020204" pitchFamily="34" charset="0"/>
          </a:endParaRPr>
        </a:p>
      </dgm:t>
    </dgm:pt>
    <dgm:pt modelId="{3B19D7AF-F9F2-4BC6-AA3E-E0CC74C0E40D}" type="sibTrans" cxnId="{DC1478CF-ECDD-4B8B-B322-DC907A1077A2}">
      <dgm:prSet/>
      <dgm:spPr>
        <a:xfrm>
          <a:off x="5783464" y="1885368"/>
          <a:ext cx="489782" cy="572952"/>
        </a:xfrm>
        <a:prstGeom prst="rightArrow">
          <a:avLst>
            <a:gd name="adj1" fmla="val 60000"/>
            <a:gd name="adj2" fmla="val 50000"/>
          </a:avLst>
        </a:prstGeom>
        <a:solidFill>
          <a:srgbClr val="A5A5A5">
            <a:hueOff val="0"/>
            <a:satOff val="0"/>
            <a:lumOff val="0"/>
            <a:alphaOff val="0"/>
          </a:srgbClr>
        </a:solidFill>
        <a:ln>
          <a:noFill/>
        </a:ln>
        <a:effectLst/>
      </dgm:spPr>
      <dgm:t>
        <a:bodyPr/>
        <a:lstStyle/>
        <a:p>
          <a:endParaRPr lang="es-CR" b="0">
            <a:solidFill>
              <a:schemeClr val="tx1"/>
            </a:solidFill>
            <a:latin typeface="Arial" panose="020B0604020202020204" pitchFamily="34" charset="0"/>
            <a:ea typeface="+mn-ea"/>
            <a:cs typeface="Arial" panose="020B0604020202020204" pitchFamily="34" charset="0"/>
          </a:endParaRPr>
        </a:p>
      </dgm:t>
    </dgm:pt>
    <dgm:pt modelId="{A5A50F33-43BB-4D1C-B900-7A66D9EF959F}">
      <dgm:prSet phldrT="[Texto]"/>
      <dgm:spPr>
        <a:xfrm>
          <a:off x="6476552" y="1413779"/>
          <a:ext cx="2310293" cy="1516130"/>
        </a:xfrm>
        <a:prstGeom prst="roundRect">
          <a:avLst>
            <a:gd name="adj" fmla="val 10000"/>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CR" b="0" dirty="0" smtClean="0">
              <a:solidFill>
                <a:schemeClr val="tx1"/>
              </a:solidFill>
              <a:latin typeface="Arial" panose="020B0604020202020204" pitchFamily="34" charset="0"/>
              <a:ea typeface="+mn-ea"/>
              <a:cs typeface="Arial" panose="020B0604020202020204" pitchFamily="34" charset="0"/>
            </a:rPr>
            <a:t>Ejecución del Plan Piloto del Cuestionario de Salud mental </a:t>
          </a:r>
          <a:endParaRPr lang="es-CR" b="0" dirty="0">
            <a:solidFill>
              <a:schemeClr val="tx1"/>
            </a:solidFill>
            <a:latin typeface="Arial" panose="020B0604020202020204" pitchFamily="34" charset="0"/>
            <a:ea typeface="+mn-ea"/>
            <a:cs typeface="Arial" panose="020B0604020202020204" pitchFamily="34" charset="0"/>
          </a:endParaRPr>
        </a:p>
      </dgm:t>
    </dgm:pt>
    <dgm:pt modelId="{5E9F8468-0524-4760-ACAF-6990D1AB8179}" type="parTrans" cxnId="{FC01A426-099F-42BF-BF7D-7CA400EC1020}">
      <dgm:prSet/>
      <dgm:spPr/>
      <dgm:t>
        <a:bodyPr/>
        <a:lstStyle/>
        <a:p>
          <a:endParaRPr lang="es-CR" b="0">
            <a:solidFill>
              <a:schemeClr val="tx1"/>
            </a:solidFill>
            <a:latin typeface="Arial" panose="020B0604020202020204" pitchFamily="34" charset="0"/>
            <a:cs typeface="Arial" panose="020B0604020202020204" pitchFamily="34" charset="0"/>
          </a:endParaRPr>
        </a:p>
      </dgm:t>
    </dgm:pt>
    <dgm:pt modelId="{44F96651-3AD3-4D03-810B-AD9950D00154}" type="sibTrans" cxnId="{FC01A426-099F-42BF-BF7D-7CA400EC1020}">
      <dgm:prSet/>
      <dgm:spPr/>
      <dgm:t>
        <a:bodyPr/>
        <a:lstStyle/>
        <a:p>
          <a:endParaRPr lang="es-CR" b="0">
            <a:solidFill>
              <a:schemeClr val="tx1"/>
            </a:solidFill>
            <a:latin typeface="Arial" panose="020B0604020202020204" pitchFamily="34" charset="0"/>
            <a:cs typeface="Arial" panose="020B0604020202020204" pitchFamily="34" charset="0"/>
          </a:endParaRPr>
        </a:p>
      </dgm:t>
    </dgm:pt>
    <dgm:pt modelId="{F2AB0FA1-EA53-4448-A5BE-B4AFC4EADDC1}" type="pres">
      <dgm:prSet presAssocID="{62532490-044C-4B3A-82A9-1C76252B27EA}" presName="Name0" presStyleCnt="0">
        <dgm:presLayoutVars>
          <dgm:dir/>
          <dgm:resizeHandles val="exact"/>
        </dgm:presLayoutVars>
      </dgm:prSet>
      <dgm:spPr/>
    </dgm:pt>
    <dgm:pt modelId="{B9BA80B7-49BE-420B-AFA1-0575179C0294}" type="pres">
      <dgm:prSet presAssocID="{28BC48D1-C0C1-424F-9813-6EF16CB9BA8D}" presName="node" presStyleLbl="node1" presStyleIdx="0" presStyleCnt="3">
        <dgm:presLayoutVars>
          <dgm:bulletEnabled val="1"/>
        </dgm:presLayoutVars>
      </dgm:prSet>
      <dgm:spPr/>
      <dgm:t>
        <a:bodyPr/>
        <a:lstStyle/>
        <a:p>
          <a:endParaRPr lang="es-CR"/>
        </a:p>
      </dgm:t>
    </dgm:pt>
    <dgm:pt modelId="{F6CE8689-8ACB-431E-92AB-2EE8FEE4C572}" type="pres">
      <dgm:prSet presAssocID="{78CC2C9D-D74B-49C2-997B-8CD2C4F2E03F}" presName="sibTrans" presStyleLbl="sibTrans2D1" presStyleIdx="0" presStyleCnt="2"/>
      <dgm:spPr/>
      <dgm:t>
        <a:bodyPr/>
        <a:lstStyle/>
        <a:p>
          <a:endParaRPr lang="es-ES"/>
        </a:p>
      </dgm:t>
    </dgm:pt>
    <dgm:pt modelId="{00A60A8B-59B2-46B1-84DB-16F7967EDC2F}" type="pres">
      <dgm:prSet presAssocID="{78CC2C9D-D74B-49C2-997B-8CD2C4F2E03F}" presName="connectorText" presStyleLbl="sibTrans2D1" presStyleIdx="0" presStyleCnt="2"/>
      <dgm:spPr/>
      <dgm:t>
        <a:bodyPr/>
        <a:lstStyle/>
        <a:p>
          <a:endParaRPr lang="es-ES"/>
        </a:p>
      </dgm:t>
    </dgm:pt>
    <dgm:pt modelId="{2F1BE70E-34B7-415C-AF5E-9559BD0BB849}" type="pres">
      <dgm:prSet presAssocID="{A5500F3D-ACF5-450E-9560-240764994AD3}" presName="node" presStyleLbl="node1" presStyleIdx="1" presStyleCnt="3">
        <dgm:presLayoutVars>
          <dgm:bulletEnabled val="1"/>
        </dgm:presLayoutVars>
      </dgm:prSet>
      <dgm:spPr/>
      <dgm:t>
        <a:bodyPr/>
        <a:lstStyle/>
        <a:p>
          <a:endParaRPr lang="es-CR"/>
        </a:p>
      </dgm:t>
    </dgm:pt>
    <dgm:pt modelId="{C9C6546E-3782-4456-85DE-7EBBF89E1886}" type="pres">
      <dgm:prSet presAssocID="{3B19D7AF-F9F2-4BC6-AA3E-E0CC74C0E40D}" presName="sibTrans" presStyleLbl="sibTrans2D1" presStyleIdx="1" presStyleCnt="2"/>
      <dgm:spPr/>
      <dgm:t>
        <a:bodyPr/>
        <a:lstStyle/>
        <a:p>
          <a:endParaRPr lang="es-ES"/>
        </a:p>
      </dgm:t>
    </dgm:pt>
    <dgm:pt modelId="{B168F09A-4697-4BEC-B4F6-0AD085E7B276}" type="pres">
      <dgm:prSet presAssocID="{3B19D7AF-F9F2-4BC6-AA3E-E0CC74C0E40D}" presName="connectorText" presStyleLbl="sibTrans2D1" presStyleIdx="1" presStyleCnt="2"/>
      <dgm:spPr/>
      <dgm:t>
        <a:bodyPr/>
        <a:lstStyle/>
        <a:p>
          <a:endParaRPr lang="es-ES"/>
        </a:p>
      </dgm:t>
    </dgm:pt>
    <dgm:pt modelId="{7ED7630F-7216-43EF-9629-FE1326382EDE}" type="pres">
      <dgm:prSet presAssocID="{A5A50F33-43BB-4D1C-B900-7A66D9EF959F}" presName="node" presStyleLbl="node1" presStyleIdx="2" presStyleCnt="3">
        <dgm:presLayoutVars>
          <dgm:bulletEnabled val="1"/>
        </dgm:presLayoutVars>
      </dgm:prSet>
      <dgm:spPr/>
      <dgm:t>
        <a:bodyPr/>
        <a:lstStyle/>
        <a:p>
          <a:endParaRPr lang="es-CR"/>
        </a:p>
      </dgm:t>
    </dgm:pt>
  </dgm:ptLst>
  <dgm:cxnLst>
    <dgm:cxn modelId="{B90F6F8C-B7C0-4F51-BB04-FAFDFC41967E}" type="presOf" srcId="{3B19D7AF-F9F2-4BC6-AA3E-E0CC74C0E40D}" destId="{C9C6546E-3782-4456-85DE-7EBBF89E1886}" srcOrd="0" destOrd="0" presId="urn:microsoft.com/office/officeart/2005/8/layout/process1"/>
    <dgm:cxn modelId="{DC1478CF-ECDD-4B8B-B322-DC907A1077A2}" srcId="{62532490-044C-4B3A-82A9-1C76252B27EA}" destId="{A5500F3D-ACF5-450E-9560-240764994AD3}" srcOrd="1" destOrd="0" parTransId="{477742DF-E247-4493-885C-D99C7FD78011}" sibTransId="{3B19D7AF-F9F2-4BC6-AA3E-E0CC74C0E40D}"/>
    <dgm:cxn modelId="{26ADAF8E-554F-4FED-A82D-5A7E1E52CF60}" type="presOf" srcId="{3B19D7AF-F9F2-4BC6-AA3E-E0CC74C0E40D}" destId="{B168F09A-4697-4BEC-B4F6-0AD085E7B276}" srcOrd="1" destOrd="0" presId="urn:microsoft.com/office/officeart/2005/8/layout/process1"/>
    <dgm:cxn modelId="{D9048818-CF84-4758-B7C5-19825C4C4428}" type="presOf" srcId="{A5500F3D-ACF5-450E-9560-240764994AD3}" destId="{2F1BE70E-34B7-415C-AF5E-9559BD0BB849}" srcOrd="0" destOrd="0" presId="urn:microsoft.com/office/officeart/2005/8/layout/process1"/>
    <dgm:cxn modelId="{7ADBEA96-29BB-4D2A-BD84-DCFA356DEAE8}" type="presOf" srcId="{A5A50F33-43BB-4D1C-B900-7A66D9EF959F}" destId="{7ED7630F-7216-43EF-9629-FE1326382EDE}" srcOrd="0" destOrd="0" presId="urn:microsoft.com/office/officeart/2005/8/layout/process1"/>
    <dgm:cxn modelId="{A7E06A14-2F85-4E9E-9D54-899902632568}" type="presOf" srcId="{78CC2C9D-D74B-49C2-997B-8CD2C4F2E03F}" destId="{00A60A8B-59B2-46B1-84DB-16F7967EDC2F}" srcOrd="1" destOrd="0" presId="urn:microsoft.com/office/officeart/2005/8/layout/process1"/>
    <dgm:cxn modelId="{5FCCA7A7-351F-4D30-AE70-6FEB10781E7E}" type="presOf" srcId="{28BC48D1-C0C1-424F-9813-6EF16CB9BA8D}" destId="{B9BA80B7-49BE-420B-AFA1-0575179C0294}" srcOrd="0" destOrd="0" presId="urn:microsoft.com/office/officeart/2005/8/layout/process1"/>
    <dgm:cxn modelId="{FC01A426-099F-42BF-BF7D-7CA400EC1020}" srcId="{62532490-044C-4B3A-82A9-1C76252B27EA}" destId="{A5A50F33-43BB-4D1C-B900-7A66D9EF959F}" srcOrd="2" destOrd="0" parTransId="{5E9F8468-0524-4760-ACAF-6990D1AB8179}" sibTransId="{44F96651-3AD3-4D03-810B-AD9950D00154}"/>
    <dgm:cxn modelId="{C5B0691E-5869-4D35-A09E-1D133933DFD8}" srcId="{62532490-044C-4B3A-82A9-1C76252B27EA}" destId="{28BC48D1-C0C1-424F-9813-6EF16CB9BA8D}" srcOrd="0" destOrd="0" parTransId="{D4DA5B94-46F5-4DE3-AA4C-6CE424BA0B5F}" sibTransId="{78CC2C9D-D74B-49C2-997B-8CD2C4F2E03F}"/>
    <dgm:cxn modelId="{8FA0DC9A-E7A5-4891-82F4-D47E102FDBEE}" type="presOf" srcId="{62532490-044C-4B3A-82A9-1C76252B27EA}" destId="{F2AB0FA1-EA53-4448-A5BE-B4AFC4EADDC1}" srcOrd="0" destOrd="0" presId="urn:microsoft.com/office/officeart/2005/8/layout/process1"/>
    <dgm:cxn modelId="{CE337F8E-F1FA-496D-BF04-7A7A5810862B}" type="presOf" srcId="{78CC2C9D-D74B-49C2-997B-8CD2C4F2E03F}" destId="{F6CE8689-8ACB-431E-92AB-2EE8FEE4C572}" srcOrd="0" destOrd="0" presId="urn:microsoft.com/office/officeart/2005/8/layout/process1"/>
    <dgm:cxn modelId="{B0B662CC-3DAC-447A-82FF-3D15A7BB3760}" type="presParOf" srcId="{F2AB0FA1-EA53-4448-A5BE-B4AFC4EADDC1}" destId="{B9BA80B7-49BE-420B-AFA1-0575179C0294}" srcOrd="0" destOrd="0" presId="urn:microsoft.com/office/officeart/2005/8/layout/process1"/>
    <dgm:cxn modelId="{ED346480-8F04-4478-B1D3-4BAA6B4FF4AF}" type="presParOf" srcId="{F2AB0FA1-EA53-4448-A5BE-B4AFC4EADDC1}" destId="{F6CE8689-8ACB-431E-92AB-2EE8FEE4C572}" srcOrd="1" destOrd="0" presId="urn:microsoft.com/office/officeart/2005/8/layout/process1"/>
    <dgm:cxn modelId="{2F353066-5D4D-424C-8CC7-185E620397CA}" type="presParOf" srcId="{F6CE8689-8ACB-431E-92AB-2EE8FEE4C572}" destId="{00A60A8B-59B2-46B1-84DB-16F7967EDC2F}" srcOrd="0" destOrd="0" presId="urn:microsoft.com/office/officeart/2005/8/layout/process1"/>
    <dgm:cxn modelId="{4613E3AC-181D-492F-B987-CCF01C76E112}" type="presParOf" srcId="{F2AB0FA1-EA53-4448-A5BE-B4AFC4EADDC1}" destId="{2F1BE70E-34B7-415C-AF5E-9559BD0BB849}" srcOrd="2" destOrd="0" presId="urn:microsoft.com/office/officeart/2005/8/layout/process1"/>
    <dgm:cxn modelId="{B83CF65D-2020-44C8-883A-F7D284BC9287}" type="presParOf" srcId="{F2AB0FA1-EA53-4448-A5BE-B4AFC4EADDC1}" destId="{C9C6546E-3782-4456-85DE-7EBBF89E1886}" srcOrd="3" destOrd="0" presId="urn:microsoft.com/office/officeart/2005/8/layout/process1"/>
    <dgm:cxn modelId="{79D6B915-D7E0-4D70-B0F5-3F7804F2BA78}" type="presParOf" srcId="{C9C6546E-3782-4456-85DE-7EBBF89E1886}" destId="{B168F09A-4697-4BEC-B4F6-0AD085E7B276}" srcOrd="0" destOrd="0" presId="urn:microsoft.com/office/officeart/2005/8/layout/process1"/>
    <dgm:cxn modelId="{A1182DDF-2256-4DF1-934F-193CB0575B4E}" type="presParOf" srcId="{F2AB0FA1-EA53-4448-A5BE-B4AFC4EADDC1}" destId="{7ED7630F-7216-43EF-9629-FE1326382EDE}"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E44373-C8A3-4D9F-9E58-0DCAC3A392B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CR"/>
        </a:p>
      </dgm:t>
    </dgm:pt>
    <dgm:pt modelId="{7515176C-2F98-463B-B6A2-A00E3D2B305A}">
      <dgm:prSet phldrT="[Texto]" custT="1"/>
      <dgm:spPr/>
      <dgm:t>
        <a:bodyPr/>
        <a:lstStyle/>
        <a:p>
          <a:pPr algn="just"/>
          <a:r>
            <a:rPr lang="es-CR" sz="2400" dirty="0" smtClean="0">
              <a:latin typeface="Arial" panose="020B0604020202020204" pitchFamily="34" charset="0"/>
              <a:cs typeface="Arial" panose="020B0604020202020204" pitchFamily="34" charset="0"/>
            </a:rPr>
            <a:t>Obstáculos </a:t>
          </a:r>
          <a:endParaRPr lang="es-CR" sz="2400" dirty="0">
            <a:latin typeface="Arial" panose="020B0604020202020204" pitchFamily="34" charset="0"/>
            <a:cs typeface="Arial" panose="020B0604020202020204" pitchFamily="34" charset="0"/>
          </a:endParaRPr>
        </a:p>
      </dgm:t>
    </dgm:pt>
    <dgm:pt modelId="{56ACE312-05D2-4974-87DF-9CF89B3593E5}" type="parTrans" cxnId="{646E61F1-B2CA-47F9-9DF7-F60F21CC3728}">
      <dgm:prSet/>
      <dgm:spPr/>
      <dgm:t>
        <a:bodyPr/>
        <a:lstStyle/>
        <a:p>
          <a:pPr algn="just"/>
          <a:endParaRPr lang="es-CR" sz="2400">
            <a:latin typeface="Arial" panose="020B0604020202020204" pitchFamily="34" charset="0"/>
            <a:cs typeface="Arial" panose="020B0604020202020204" pitchFamily="34" charset="0"/>
          </a:endParaRPr>
        </a:p>
      </dgm:t>
    </dgm:pt>
    <dgm:pt modelId="{99FA4A5A-AD9B-4FE8-B936-7ADFCE4C3959}" type="sibTrans" cxnId="{646E61F1-B2CA-47F9-9DF7-F60F21CC3728}">
      <dgm:prSet/>
      <dgm:spPr/>
      <dgm:t>
        <a:bodyPr/>
        <a:lstStyle/>
        <a:p>
          <a:pPr algn="just"/>
          <a:endParaRPr lang="es-CR" sz="2400">
            <a:latin typeface="Arial" panose="020B0604020202020204" pitchFamily="34" charset="0"/>
            <a:cs typeface="Arial" panose="020B0604020202020204" pitchFamily="34" charset="0"/>
          </a:endParaRPr>
        </a:p>
      </dgm:t>
    </dgm:pt>
    <dgm:pt modelId="{204A7B28-BD44-469B-A3AF-C90B2029514C}">
      <dgm:prSet phldrT="[Texto]" custT="1"/>
      <dgm:spPr/>
      <dgm:t>
        <a:bodyPr/>
        <a:lstStyle/>
        <a:p>
          <a:pPr algn="just"/>
          <a:r>
            <a:rPr lang="es-CR" sz="2400" dirty="0" smtClean="0">
              <a:latin typeface="Arial" panose="020B0604020202020204" pitchFamily="34" charset="0"/>
              <a:cs typeface="Arial" panose="020B0604020202020204" pitchFamily="34" charset="0"/>
            </a:rPr>
            <a:t>Carga laboral </a:t>
          </a:r>
          <a:endParaRPr lang="es-CR" sz="2400" dirty="0">
            <a:latin typeface="Arial" panose="020B0604020202020204" pitchFamily="34" charset="0"/>
            <a:cs typeface="Arial" panose="020B0604020202020204" pitchFamily="34" charset="0"/>
          </a:endParaRPr>
        </a:p>
      </dgm:t>
    </dgm:pt>
    <dgm:pt modelId="{82C70AED-D047-42B6-AE74-279A5CFDF0D5}" type="parTrans" cxnId="{73F3C63A-4310-4B21-9A4C-DFC705568258}">
      <dgm:prSet/>
      <dgm:spPr/>
      <dgm:t>
        <a:bodyPr/>
        <a:lstStyle/>
        <a:p>
          <a:pPr algn="just"/>
          <a:endParaRPr lang="es-CR" sz="2400">
            <a:latin typeface="Arial" panose="020B0604020202020204" pitchFamily="34" charset="0"/>
            <a:cs typeface="Arial" panose="020B0604020202020204" pitchFamily="34" charset="0"/>
          </a:endParaRPr>
        </a:p>
      </dgm:t>
    </dgm:pt>
    <dgm:pt modelId="{05BD79EE-CED7-487E-A5F7-231386D1D83F}" type="sibTrans" cxnId="{73F3C63A-4310-4B21-9A4C-DFC705568258}">
      <dgm:prSet/>
      <dgm:spPr/>
      <dgm:t>
        <a:bodyPr/>
        <a:lstStyle/>
        <a:p>
          <a:pPr algn="just"/>
          <a:endParaRPr lang="es-CR" sz="2400">
            <a:latin typeface="Arial" panose="020B0604020202020204" pitchFamily="34" charset="0"/>
            <a:cs typeface="Arial" panose="020B0604020202020204" pitchFamily="34" charset="0"/>
          </a:endParaRPr>
        </a:p>
      </dgm:t>
    </dgm:pt>
    <dgm:pt modelId="{4FE6AAC3-D970-492A-A7A3-F8B026DFDEDF}">
      <dgm:prSet phldrT="[Texto]" custT="1"/>
      <dgm:spPr/>
      <dgm:t>
        <a:bodyPr/>
        <a:lstStyle/>
        <a:p>
          <a:pPr algn="just"/>
          <a:r>
            <a:rPr lang="es-ES" sz="2400" dirty="0" smtClean="0">
              <a:latin typeface="Arial" panose="020B0604020202020204" pitchFamily="34" charset="0"/>
              <a:cs typeface="Arial" panose="020B0604020202020204" pitchFamily="34" charset="0"/>
            </a:rPr>
            <a:t>Mejor planificación en la organización laboral</a:t>
          </a:r>
          <a:endParaRPr lang="es-CR" sz="2400" dirty="0">
            <a:latin typeface="Arial" panose="020B0604020202020204" pitchFamily="34" charset="0"/>
            <a:cs typeface="Arial" panose="020B0604020202020204" pitchFamily="34" charset="0"/>
          </a:endParaRPr>
        </a:p>
      </dgm:t>
    </dgm:pt>
    <dgm:pt modelId="{5023B716-E301-408B-AD7D-16C8BCFF7CD8}" type="parTrans" cxnId="{312128E3-F785-479C-B045-93AA89B2A5B6}">
      <dgm:prSet/>
      <dgm:spPr/>
      <dgm:t>
        <a:bodyPr/>
        <a:lstStyle/>
        <a:p>
          <a:pPr algn="just"/>
          <a:endParaRPr lang="es-CR" sz="2400">
            <a:latin typeface="Arial" panose="020B0604020202020204" pitchFamily="34" charset="0"/>
            <a:cs typeface="Arial" panose="020B0604020202020204" pitchFamily="34" charset="0"/>
          </a:endParaRPr>
        </a:p>
      </dgm:t>
    </dgm:pt>
    <dgm:pt modelId="{D87AEE49-C6DE-4AD2-AAA8-B31E4A8BFEB4}" type="sibTrans" cxnId="{312128E3-F785-479C-B045-93AA89B2A5B6}">
      <dgm:prSet/>
      <dgm:spPr/>
      <dgm:t>
        <a:bodyPr/>
        <a:lstStyle/>
        <a:p>
          <a:pPr algn="just"/>
          <a:endParaRPr lang="es-CR" sz="2400">
            <a:latin typeface="Arial" panose="020B0604020202020204" pitchFamily="34" charset="0"/>
            <a:cs typeface="Arial" panose="020B0604020202020204" pitchFamily="34" charset="0"/>
          </a:endParaRPr>
        </a:p>
      </dgm:t>
    </dgm:pt>
    <dgm:pt modelId="{2DA12C48-B18E-489B-A869-7B8939C4CE85}">
      <dgm:prSet phldrT="[Texto]" custT="1"/>
      <dgm:spPr/>
      <dgm:t>
        <a:bodyPr/>
        <a:lstStyle/>
        <a:p>
          <a:pPr algn="just"/>
          <a:r>
            <a:rPr lang="es-ES" sz="2400" dirty="0" smtClean="0">
              <a:latin typeface="Arial" panose="020B0604020202020204" pitchFamily="34" charset="0"/>
              <a:cs typeface="Arial" panose="020B0604020202020204" pitchFamily="34" charset="0"/>
            </a:rPr>
            <a:t>Lentitud por parte de las instancias para la revisión y aprobación</a:t>
          </a:r>
          <a:endParaRPr lang="es-CR" sz="2400" dirty="0">
            <a:latin typeface="Arial" panose="020B0604020202020204" pitchFamily="34" charset="0"/>
            <a:cs typeface="Arial" panose="020B0604020202020204" pitchFamily="34" charset="0"/>
          </a:endParaRPr>
        </a:p>
      </dgm:t>
    </dgm:pt>
    <dgm:pt modelId="{6512AFCF-3D0E-4DE0-B904-5422EC9F44A0}" type="parTrans" cxnId="{D45F2321-8ABD-4831-AE89-3E862B4934B4}">
      <dgm:prSet/>
      <dgm:spPr/>
      <dgm:t>
        <a:bodyPr/>
        <a:lstStyle/>
        <a:p>
          <a:pPr algn="just"/>
          <a:endParaRPr lang="es-CR" sz="2400">
            <a:latin typeface="Arial" panose="020B0604020202020204" pitchFamily="34" charset="0"/>
            <a:cs typeface="Arial" panose="020B0604020202020204" pitchFamily="34" charset="0"/>
          </a:endParaRPr>
        </a:p>
      </dgm:t>
    </dgm:pt>
    <dgm:pt modelId="{C01ECE98-4DFF-4602-841C-59CA6EA9BF9A}" type="sibTrans" cxnId="{D45F2321-8ABD-4831-AE89-3E862B4934B4}">
      <dgm:prSet/>
      <dgm:spPr/>
      <dgm:t>
        <a:bodyPr/>
        <a:lstStyle/>
        <a:p>
          <a:pPr algn="just"/>
          <a:endParaRPr lang="es-CR" sz="2400">
            <a:latin typeface="Arial" panose="020B0604020202020204" pitchFamily="34" charset="0"/>
            <a:cs typeface="Arial" panose="020B0604020202020204" pitchFamily="34" charset="0"/>
          </a:endParaRPr>
        </a:p>
      </dgm:t>
    </dgm:pt>
    <dgm:pt modelId="{D20A6718-8268-4241-B0B8-82FE44C00CBE}">
      <dgm:prSet phldrT="[Texto]" custT="1"/>
      <dgm:spPr/>
      <dgm:t>
        <a:bodyPr/>
        <a:lstStyle/>
        <a:p>
          <a:pPr algn="just"/>
          <a:r>
            <a:rPr lang="es-ES" sz="2400" dirty="0" smtClean="0">
              <a:latin typeface="Arial" panose="020B0604020202020204" pitchFamily="34" charset="0"/>
              <a:cs typeface="Arial" panose="020B0604020202020204" pitchFamily="34" charset="0"/>
            </a:rPr>
            <a:t>Falta de recursos para la consecución y desarrollo de actividades.</a:t>
          </a:r>
          <a:endParaRPr lang="es-CR" sz="2400" dirty="0">
            <a:latin typeface="Arial" panose="020B0604020202020204" pitchFamily="34" charset="0"/>
            <a:cs typeface="Arial" panose="020B0604020202020204" pitchFamily="34" charset="0"/>
          </a:endParaRPr>
        </a:p>
      </dgm:t>
    </dgm:pt>
    <dgm:pt modelId="{6796B52B-275D-43C4-A867-FDA3FFD07753}" type="parTrans" cxnId="{B4AC74B6-26F3-46F9-8893-36C5C3A0C595}">
      <dgm:prSet/>
      <dgm:spPr/>
      <dgm:t>
        <a:bodyPr/>
        <a:lstStyle/>
        <a:p>
          <a:pPr algn="just"/>
          <a:endParaRPr lang="es-CR" sz="2400">
            <a:latin typeface="Arial" panose="020B0604020202020204" pitchFamily="34" charset="0"/>
            <a:cs typeface="Arial" panose="020B0604020202020204" pitchFamily="34" charset="0"/>
          </a:endParaRPr>
        </a:p>
      </dgm:t>
    </dgm:pt>
    <dgm:pt modelId="{97858A3B-A672-41CE-92C2-774AAA90B4C3}" type="sibTrans" cxnId="{B4AC74B6-26F3-46F9-8893-36C5C3A0C595}">
      <dgm:prSet/>
      <dgm:spPr/>
      <dgm:t>
        <a:bodyPr/>
        <a:lstStyle/>
        <a:p>
          <a:pPr algn="just"/>
          <a:endParaRPr lang="es-CR" sz="2400">
            <a:latin typeface="Arial" panose="020B0604020202020204" pitchFamily="34" charset="0"/>
            <a:cs typeface="Arial" panose="020B0604020202020204" pitchFamily="34" charset="0"/>
          </a:endParaRPr>
        </a:p>
      </dgm:t>
    </dgm:pt>
    <dgm:pt modelId="{D6057017-712E-4799-9C44-0207905DCC25}">
      <dgm:prSet phldrT="[Texto]" custT="1"/>
      <dgm:spPr/>
      <dgm:t>
        <a:bodyPr/>
        <a:lstStyle/>
        <a:p>
          <a:pPr algn="just"/>
          <a:r>
            <a:rPr lang="es-ES" sz="2400" dirty="0" smtClean="0">
              <a:latin typeface="Arial" panose="020B0604020202020204" pitchFamily="34" charset="0"/>
              <a:cs typeface="Arial" panose="020B0604020202020204" pitchFamily="34" charset="0"/>
            </a:rPr>
            <a:t>Priorización de  proyectos y procesos asignados </a:t>
          </a:r>
          <a:endParaRPr lang="es-CR" sz="2400" dirty="0">
            <a:latin typeface="Arial" panose="020B0604020202020204" pitchFamily="34" charset="0"/>
            <a:cs typeface="Arial" panose="020B0604020202020204" pitchFamily="34" charset="0"/>
          </a:endParaRPr>
        </a:p>
      </dgm:t>
    </dgm:pt>
    <dgm:pt modelId="{8290A009-BEEE-4667-8D05-C42B33F607E0}" type="parTrans" cxnId="{A25E1EE9-0785-4C97-A5D3-ADE5A1D5CA8F}">
      <dgm:prSet/>
      <dgm:spPr/>
      <dgm:t>
        <a:bodyPr/>
        <a:lstStyle/>
        <a:p>
          <a:endParaRPr lang="es-CR"/>
        </a:p>
      </dgm:t>
    </dgm:pt>
    <dgm:pt modelId="{B14B6FDD-EAA4-4113-83F1-B69ED24FF4A3}" type="sibTrans" cxnId="{A25E1EE9-0785-4C97-A5D3-ADE5A1D5CA8F}">
      <dgm:prSet/>
      <dgm:spPr/>
      <dgm:t>
        <a:bodyPr/>
        <a:lstStyle/>
        <a:p>
          <a:endParaRPr lang="es-CR"/>
        </a:p>
      </dgm:t>
    </dgm:pt>
    <dgm:pt modelId="{0EA77023-7E88-400C-8F50-44FCE0C936F8}">
      <dgm:prSet phldrT="[Texto]" custT="1"/>
      <dgm:spPr/>
      <dgm:t>
        <a:bodyPr/>
        <a:lstStyle/>
        <a:p>
          <a:pPr algn="just"/>
          <a:r>
            <a:rPr lang="es-CR" sz="2400" dirty="0" smtClean="0">
              <a:latin typeface="Arial" panose="020B0604020202020204" pitchFamily="34" charset="0"/>
              <a:cs typeface="Arial" panose="020B0604020202020204" pitchFamily="34" charset="0"/>
            </a:rPr>
            <a:t>Exceso de reuniones </a:t>
          </a:r>
          <a:endParaRPr lang="es-CR" sz="2400" dirty="0">
            <a:latin typeface="Arial" panose="020B0604020202020204" pitchFamily="34" charset="0"/>
            <a:cs typeface="Arial" panose="020B0604020202020204" pitchFamily="34" charset="0"/>
          </a:endParaRPr>
        </a:p>
      </dgm:t>
    </dgm:pt>
    <dgm:pt modelId="{E7541ED0-08B5-4BC7-A13D-4FF949BA95D2}" type="parTrans" cxnId="{E1D8B796-7A99-44ED-8FDC-13A370CE5CFB}">
      <dgm:prSet/>
      <dgm:spPr/>
      <dgm:t>
        <a:bodyPr/>
        <a:lstStyle/>
        <a:p>
          <a:endParaRPr lang="es-CR"/>
        </a:p>
      </dgm:t>
    </dgm:pt>
    <dgm:pt modelId="{9E14CDCF-5482-42C7-BF16-6D06EB70157F}" type="sibTrans" cxnId="{E1D8B796-7A99-44ED-8FDC-13A370CE5CFB}">
      <dgm:prSet/>
      <dgm:spPr/>
      <dgm:t>
        <a:bodyPr/>
        <a:lstStyle/>
        <a:p>
          <a:endParaRPr lang="es-CR"/>
        </a:p>
      </dgm:t>
    </dgm:pt>
    <dgm:pt modelId="{7FD96569-E689-4002-BB5A-BEF5C5EB4452}">
      <dgm:prSet phldrT="[Texto]" custT="1"/>
      <dgm:spPr/>
      <dgm:t>
        <a:bodyPr/>
        <a:lstStyle/>
        <a:p>
          <a:pPr algn="just"/>
          <a:r>
            <a:rPr lang="es-ES" sz="2400" dirty="0" smtClean="0">
              <a:latin typeface="Arial" panose="020B0604020202020204" pitchFamily="34" charset="0"/>
              <a:cs typeface="Arial" panose="020B0604020202020204" pitchFamily="34" charset="0"/>
            </a:rPr>
            <a:t>de proyectos ya elaborados. </a:t>
          </a:r>
          <a:endParaRPr lang="es-CR" sz="2400" dirty="0">
            <a:latin typeface="Arial" panose="020B0604020202020204" pitchFamily="34" charset="0"/>
            <a:cs typeface="Arial" panose="020B0604020202020204" pitchFamily="34" charset="0"/>
          </a:endParaRPr>
        </a:p>
      </dgm:t>
    </dgm:pt>
    <dgm:pt modelId="{EE3A775C-1FFF-426F-B9E1-C554A0817E7F}" type="parTrans" cxnId="{D991D286-2301-4DC5-95D1-94A29D8693DE}">
      <dgm:prSet/>
      <dgm:spPr/>
      <dgm:t>
        <a:bodyPr/>
        <a:lstStyle/>
        <a:p>
          <a:endParaRPr lang="es-CR"/>
        </a:p>
      </dgm:t>
    </dgm:pt>
    <dgm:pt modelId="{D9836B45-7FC6-4E72-BA0F-2DB39FCDF311}" type="sibTrans" cxnId="{D991D286-2301-4DC5-95D1-94A29D8693DE}">
      <dgm:prSet/>
      <dgm:spPr/>
      <dgm:t>
        <a:bodyPr/>
        <a:lstStyle/>
        <a:p>
          <a:endParaRPr lang="es-CR"/>
        </a:p>
      </dgm:t>
    </dgm:pt>
    <dgm:pt modelId="{CC32ECE3-97F5-4558-B785-E1C50A1B7CB5}" type="pres">
      <dgm:prSet presAssocID="{B2E44373-C8A3-4D9F-9E58-0DCAC3A392B8}" presName="linear" presStyleCnt="0">
        <dgm:presLayoutVars>
          <dgm:dir/>
          <dgm:animLvl val="lvl"/>
          <dgm:resizeHandles val="exact"/>
        </dgm:presLayoutVars>
      </dgm:prSet>
      <dgm:spPr/>
      <dgm:t>
        <a:bodyPr/>
        <a:lstStyle/>
        <a:p>
          <a:endParaRPr lang="es-ES"/>
        </a:p>
      </dgm:t>
    </dgm:pt>
    <dgm:pt modelId="{DBD8AF95-1AB2-4ACC-9683-5A76221414DD}" type="pres">
      <dgm:prSet presAssocID="{7515176C-2F98-463B-B6A2-A00E3D2B305A}" presName="parentLin" presStyleCnt="0"/>
      <dgm:spPr/>
    </dgm:pt>
    <dgm:pt modelId="{C70FD2D2-D25A-48D7-BB79-F1A03961B7B1}" type="pres">
      <dgm:prSet presAssocID="{7515176C-2F98-463B-B6A2-A00E3D2B305A}" presName="parentLeftMargin" presStyleLbl="node1" presStyleIdx="0" presStyleCnt="1"/>
      <dgm:spPr/>
      <dgm:t>
        <a:bodyPr/>
        <a:lstStyle/>
        <a:p>
          <a:endParaRPr lang="es-ES"/>
        </a:p>
      </dgm:t>
    </dgm:pt>
    <dgm:pt modelId="{B24E7BFC-FE08-40EB-9E70-6CE64E3CF884}" type="pres">
      <dgm:prSet presAssocID="{7515176C-2F98-463B-B6A2-A00E3D2B305A}" presName="parentText" presStyleLbl="node1" presStyleIdx="0" presStyleCnt="1">
        <dgm:presLayoutVars>
          <dgm:chMax val="0"/>
          <dgm:bulletEnabled val="1"/>
        </dgm:presLayoutVars>
      </dgm:prSet>
      <dgm:spPr/>
      <dgm:t>
        <a:bodyPr/>
        <a:lstStyle/>
        <a:p>
          <a:endParaRPr lang="es-ES"/>
        </a:p>
      </dgm:t>
    </dgm:pt>
    <dgm:pt modelId="{885A8489-D998-402E-90B2-8DF2780B95DB}" type="pres">
      <dgm:prSet presAssocID="{7515176C-2F98-463B-B6A2-A00E3D2B305A}" presName="negativeSpace" presStyleCnt="0"/>
      <dgm:spPr/>
    </dgm:pt>
    <dgm:pt modelId="{C3BE8EBE-349B-44DC-9D3A-7BDEB334B76F}" type="pres">
      <dgm:prSet presAssocID="{7515176C-2F98-463B-B6A2-A00E3D2B305A}" presName="childText" presStyleLbl="conFgAcc1" presStyleIdx="0" presStyleCnt="1">
        <dgm:presLayoutVars>
          <dgm:bulletEnabled val="1"/>
        </dgm:presLayoutVars>
      </dgm:prSet>
      <dgm:spPr/>
      <dgm:t>
        <a:bodyPr/>
        <a:lstStyle/>
        <a:p>
          <a:endParaRPr lang="es-CR"/>
        </a:p>
      </dgm:t>
    </dgm:pt>
  </dgm:ptLst>
  <dgm:cxnLst>
    <dgm:cxn modelId="{E1D8B796-7A99-44ED-8FDC-13A370CE5CFB}" srcId="{7515176C-2F98-463B-B6A2-A00E3D2B305A}" destId="{0EA77023-7E88-400C-8F50-44FCE0C936F8}" srcOrd="1" destOrd="0" parTransId="{E7541ED0-08B5-4BC7-A13D-4FF949BA95D2}" sibTransId="{9E14CDCF-5482-42C7-BF16-6D06EB70157F}"/>
    <dgm:cxn modelId="{FC661CD8-9C7D-48EE-8173-FB851976F44C}" type="presOf" srcId="{7FD96569-E689-4002-BB5A-BEF5C5EB4452}" destId="{C3BE8EBE-349B-44DC-9D3A-7BDEB334B76F}" srcOrd="0" destOrd="5" presId="urn:microsoft.com/office/officeart/2005/8/layout/list1"/>
    <dgm:cxn modelId="{F7B643C1-9261-4854-B488-D4E726296246}" type="presOf" srcId="{7515176C-2F98-463B-B6A2-A00E3D2B305A}" destId="{B24E7BFC-FE08-40EB-9E70-6CE64E3CF884}" srcOrd="1" destOrd="0" presId="urn:microsoft.com/office/officeart/2005/8/layout/list1"/>
    <dgm:cxn modelId="{85CE55D2-2FFF-4658-9C3B-A89FB5074440}" type="presOf" srcId="{D6057017-712E-4799-9C44-0207905DCC25}" destId="{C3BE8EBE-349B-44DC-9D3A-7BDEB334B76F}" srcOrd="0" destOrd="3" presId="urn:microsoft.com/office/officeart/2005/8/layout/list1"/>
    <dgm:cxn modelId="{B4AC74B6-26F3-46F9-8893-36C5C3A0C595}" srcId="{7515176C-2F98-463B-B6A2-A00E3D2B305A}" destId="{D20A6718-8268-4241-B0B8-82FE44C00CBE}" srcOrd="6" destOrd="0" parTransId="{6796B52B-275D-43C4-A867-FDA3FFD07753}" sibTransId="{97858A3B-A672-41CE-92C2-774AAA90B4C3}"/>
    <dgm:cxn modelId="{73F3C63A-4310-4B21-9A4C-DFC705568258}" srcId="{7515176C-2F98-463B-B6A2-A00E3D2B305A}" destId="{204A7B28-BD44-469B-A3AF-C90B2029514C}" srcOrd="0" destOrd="0" parTransId="{82C70AED-D047-42B6-AE74-279A5CFDF0D5}" sibTransId="{05BD79EE-CED7-487E-A5F7-231386D1D83F}"/>
    <dgm:cxn modelId="{312128E3-F785-479C-B045-93AA89B2A5B6}" srcId="{7515176C-2F98-463B-B6A2-A00E3D2B305A}" destId="{4FE6AAC3-D970-492A-A7A3-F8B026DFDEDF}" srcOrd="2" destOrd="0" parTransId="{5023B716-E301-408B-AD7D-16C8BCFF7CD8}" sibTransId="{D87AEE49-C6DE-4AD2-AAA8-B31E4A8BFEB4}"/>
    <dgm:cxn modelId="{AA5E8EA7-34A5-48D3-9022-EC1B4B14082D}" type="presOf" srcId="{4FE6AAC3-D970-492A-A7A3-F8B026DFDEDF}" destId="{C3BE8EBE-349B-44DC-9D3A-7BDEB334B76F}" srcOrd="0" destOrd="2" presId="urn:microsoft.com/office/officeart/2005/8/layout/list1"/>
    <dgm:cxn modelId="{4BF117D7-998B-4126-830C-44B4B52E5210}" type="presOf" srcId="{D20A6718-8268-4241-B0B8-82FE44C00CBE}" destId="{C3BE8EBE-349B-44DC-9D3A-7BDEB334B76F}" srcOrd="0" destOrd="6" presId="urn:microsoft.com/office/officeart/2005/8/layout/list1"/>
    <dgm:cxn modelId="{D991D286-2301-4DC5-95D1-94A29D8693DE}" srcId="{7515176C-2F98-463B-B6A2-A00E3D2B305A}" destId="{7FD96569-E689-4002-BB5A-BEF5C5EB4452}" srcOrd="5" destOrd="0" parTransId="{EE3A775C-1FFF-426F-B9E1-C554A0817E7F}" sibTransId="{D9836B45-7FC6-4E72-BA0F-2DB39FCDF311}"/>
    <dgm:cxn modelId="{D45F2321-8ABD-4831-AE89-3E862B4934B4}" srcId="{7515176C-2F98-463B-B6A2-A00E3D2B305A}" destId="{2DA12C48-B18E-489B-A869-7B8939C4CE85}" srcOrd="4" destOrd="0" parTransId="{6512AFCF-3D0E-4DE0-B904-5422EC9F44A0}" sibTransId="{C01ECE98-4DFF-4602-841C-59CA6EA9BF9A}"/>
    <dgm:cxn modelId="{4CB29BBB-D933-4CC8-B331-DC52FCF3E63C}" type="presOf" srcId="{0EA77023-7E88-400C-8F50-44FCE0C936F8}" destId="{C3BE8EBE-349B-44DC-9D3A-7BDEB334B76F}" srcOrd="0" destOrd="1" presId="urn:microsoft.com/office/officeart/2005/8/layout/list1"/>
    <dgm:cxn modelId="{A25E1EE9-0785-4C97-A5D3-ADE5A1D5CA8F}" srcId="{7515176C-2F98-463B-B6A2-A00E3D2B305A}" destId="{D6057017-712E-4799-9C44-0207905DCC25}" srcOrd="3" destOrd="0" parTransId="{8290A009-BEEE-4667-8D05-C42B33F607E0}" sibTransId="{B14B6FDD-EAA4-4113-83F1-B69ED24FF4A3}"/>
    <dgm:cxn modelId="{D01C4BB6-1851-4B33-BADF-6D22B3F958CB}" type="presOf" srcId="{204A7B28-BD44-469B-A3AF-C90B2029514C}" destId="{C3BE8EBE-349B-44DC-9D3A-7BDEB334B76F}" srcOrd="0" destOrd="0" presId="urn:microsoft.com/office/officeart/2005/8/layout/list1"/>
    <dgm:cxn modelId="{646E61F1-B2CA-47F9-9DF7-F60F21CC3728}" srcId="{B2E44373-C8A3-4D9F-9E58-0DCAC3A392B8}" destId="{7515176C-2F98-463B-B6A2-A00E3D2B305A}" srcOrd="0" destOrd="0" parTransId="{56ACE312-05D2-4974-87DF-9CF89B3593E5}" sibTransId="{99FA4A5A-AD9B-4FE8-B936-7ADFCE4C3959}"/>
    <dgm:cxn modelId="{C2C619EF-8B6C-40E7-A392-49E66E83EE4C}" type="presOf" srcId="{B2E44373-C8A3-4D9F-9E58-0DCAC3A392B8}" destId="{CC32ECE3-97F5-4558-B785-E1C50A1B7CB5}" srcOrd="0" destOrd="0" presId="urn:microsoft.com/office/officeart/2005/8/layout/list1"/>
    <dgm:cxn modelId="{24942DCD-ACA2-4EC6-88D4-53991AFE2CAA}" type="presOf" srcId="{7515176C-2F98-463B-B6A2-A00E3D2B305A}" destId="{C70FD2D2-D25A-48D7-BB79-F1A03961B7B1}" srcOrd="0" destOrd="0" presId="urn:microsoft.com/office/officeart/2005/8/layout/list1"/>
    <dgm:cxn modelId="{DDDE3957-93E7-4244-BD9D-4F6CEEA95822}" type="presOf" srcId="{2DA12C48-B18E-489B-A869-7B8939C4CE85}" destId="{C3BE8EBE-349B-44DC-9D3A-7BDEB334B76F}" srcOrd="0" destOrd="4" presId="urn:microsoft.com/office/officeart/2005/8/layout/list1"/>
    <dgm:cxn modelId="{8229356D-600A-40C4-B603-B3D00EFED264}" type="presParOf" srcId="{CC32ECE3-97F5-4558-B785-E1C50A1B7CB5}" destId="{DBD8AF95-1AB2-4ACC-9683-5A76221414DD}" srcOrd="0" destOrd="0" presId="urn:microsoft.com/office/officeart/2005/8/layout/list1"/>
    <dgm:cxn modelId="{FF3FF29F-570E-4F33-BEE8-FB632D84E4A4}" type="presParOf" srcId="{DBD8AF95-1AB2-4ACC-9683-5A76221414DD}" destId="{C70FD2D2-D25A-48D7-BB79-F1A03961B7B1}" srcOrd="0" destOrd="0" presId="urn:microsoft.com/office/officeart/2005/8/layout/list1"/>
    <dgm:cxn modelId="{7840BD4F-D400-4510-999F-763FEC31B5D3}" type="presParOf" srcId="{DBD8AF95-1AB2-4ACC-9683-5A76221414DD}" destId="{B24E7BFC-FE08-40EB-9E70-6CE64E3CF884}" srcOrd="1" destOrd="0" presId="urn:microsoft.com/office/officeart/2005/8/layout/list1"/>
    <dgm:cxn modelId="{CBD1453C-E5F5-416B-B747-7E622EDD2A40}" type="presParOf" srcId="{CC32ECE3-97F5-4558-B785-E1C50A1B7CB5}" destId="{885A8489-D998-402E-90B2-8DF2780B95DB}" srcOrd="1" destOrd="0" presId="urn:microsoft.com/office/officeart/2005/8/layout/list1"/>
    <dgm:cxn modelId="{CF5A3F9E-1A89-46DB-98FC-FD0690C32A12}" type="presParOf" srcId="{CC32ECE3-97F5-4558-B785-E1C50A1B7CB5}" destId="{C3BE8EBE-349B-44DC-9D3A-7BDEB334B76F}"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9D429F0-BD18-48A8-A9B3-33C1043ADC5F}"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s-CR"/>
        </a:p>
      </dgm:t>
    </dgm:pt>
    <dgm:pt modelId="{2AB9E0E9-340B-43CC-A5B3-D741402590E1}">
      <dgm:prSet phldrT="[Texto]"/>
      <dgm:spPr/>
      <dgm:t>
        <a:bodyPr/>
        <a:lstStyle/>
        <a:p>
          <a:r>
            <a:rPr lang="es-CR" dirty="0" smtClean="0"/>
            <a:t>Compras Realizadas</a:t>
          </a:r>
          <a:endParaRPr lang="es-CR" dirty="0"/>
        </a:p>
      </dgm:t>
    </dgm:pt>
    <dgm:pt modelId="{F6755D4C-6494-42CE-9281-A4103B5E95AB}" type="parTrans" cxnId="{79767294-98F7-4BB3-89A5-9C142D1CB576}">
      <dgm:prSet/>
      <dgm:spPr/>
      <dgm:t>
        <a:bodyPr/>
        <a:lstStyle/>
        <a:p>
          <a:endParaRPr lang="es-CR"/>
        </a:p>
      </dgm:t>
    </dgm:pt>
    <dgm:pt modelId="{773F9A02-B195-467C-9A08-6CCD79300D3C}" type="sibTrans" cxnId="{79767294-98F7-4BB3-89A5-9C142D1CB576}">
      <dgm:prSet/>
      <dgm:spPr/>
      <dgm:t>
        <a:bodyPr/>
        <a:lstStyle/>
        <a:p>
          <a:endParaRPr lang="es-CR"/>
        </a:p>
      </dgm:t>
    </dgm:pt>
    <dgm:pt modelId="{550DBEFD-E976-4BFB-A3CF-0F1528E4F9C9}">
      <dgm:prSet phldrT="[Texto]"/>
      <dgm:spPr/>
      <dgm:t>
        <a:bodyPr/>
        <a:lstStyle/>
        <a:p>
          <a:r>
            <a:rPr lang="es-CR" dirty="0" smtClean="0"/>
            <a:t>Proyecto de Digitalización de Expedientes Laborales</a:t>
          </a:r>
          <a:endParaRPr lang="es-CR" dirty="0"/>
        </a:p>
      </dgm:t>
    </dgm:pt>
    <dgm:pt modelId="{77F2B261-BAA3-42AC-8B23-8E3912EBE30C}" type="parTrans" cxnId="{3A829BB3-1014-4D91-A485-4413657C923D}">
      <dgm:prSet/>
      <dgm:spPr/>
      <dgm:t>
        <a:bodyPr/>
        <a:lstStyle/>
        <a:p>
          <a:endParaRPr lang="es-CR"/>
        </a:p>
      </dgm:t>
    </dgm:pt>
    <dgm:pt modelId="{71F8D6F8-3F29-4019-9780-BE5CF5D680E9}" type="sibTrans" cxnId="{3A829BB3-1014-4D91-A485-4413657C923D}">
      <dgm:prSet/>
      <dgm:spPr/>
      <dgm:t>
        <a:bodyPr/>
        <a:lstStyle/>
        <a:p>
          <a:endParaRPr lang="es-CR"/>
        </a:p>
      </dgm:t>
    </dgm:pt>
    <dgm:pt modelId="{A66BA4A9-DA5A-47C4-87C9-32643AA53366}">
      <dgm:prSet phldrT="[Texto]"/>
      <dgm:spPr/>
      <dgm:t>
        <a:bodyPr/>
        <a:lstStyle/>
        <a:p>
          <a:r>
            <a:rPr lang="es-CR" dirty="0" smtClean="0"/>
            <a:t>Compras Tramitadas</a:t>
          </a:r>
          <a:endParaRPr lang="es-CR" dirty="0"/>
        </a:p>
      </dgm:t>
    </dgm:pt>
    <dgm:pt modelId="{6F3B036C-2A84-4B45-87DB-8BD2F1569AE7}" type="parTrans" cxnId="{D80C126D-6F6A-4541-8831-B29D91AB8A5D}">
      <dgm:prSet/>
      <dgm:spPr/>
      <dgm:t>
        <a:bodyPr/>
        <a:lstStyle/>
        <a:p>
          <a:endParaRPr lang="es-CR"/>
        </a:p>
      </dgm:t>
    </dgm:pt>
    <dgm:pt modelId="{94C4EB9E-DD9F-4BE7-AC88-E2410E20DEB9}" type="sibTrans" cxnId="{D80C126D-6F6A-4541-8831-B29D91AB8A5D}">
      <dgm:prSet/>
      <dgm:spPr/>
      <dgm:t>
        <a:bodyPr/>
        <a:lstStyle/>
        <a:p>
          <a:endParaRPr lang="es-CR"/>
        </a:p>
      </dgm:t>
    </dgm:pt>
    <dgm:pt modelId="{F014F1A3-7A60-405A-A536-E7F859914080}">
      <dgm:prSet phldrT="[Texto]"/>
      <dgm:spPr/>
      <dgm:t>
        <a:bodyPr/>
        <a:lstStyle/>
        <a:p>
          <a:r>
            <a:rPr lang="es-CR" dirty="0" smtClean="0"/>
            <a:t>Escáner o digitalizador de uso médico</a:t>
          </a:r>
          <a:endParaRPr lang="es-CR" dirty="0"/>
        </a:p>
      </dgm:t>
    </dgm:pt>
    <dgm:pt modelId="{31972667-B9F9-4257-9CE2-8E2AE673EE13}" type="parTrans" cxnId="{63BFFC8D-B92A-4220-99FC-99DD395CC13E}">
      <dgm:prSet/>
      <dgm:spPr/>
      <dgm:t>
        <a:bodyPr/>
        <a:lstStyle/>
        <a:p>
          <a:endParaRPr lang="es-CR"/>
        </a:p>
      </dgm:t>
    </dgm:pt>
    <dgm:pt modelId="{E1AB7E58-EC6F-424D-9528-BF08045DC551}" type="sibTrans" cxnId="{63BFFC8D-B92A-4220-99FC-99DD395CC13E}">
      <dgm:prSet/>
      <dgm:spPr/>
      <dgm:t>
        <a:bodyPr/>
        <a:lstStyle/>
        <a:p>
          <a:endParaRPr lang="es-CR"/>
        </a:p>
      </dgm:t>
    </dgm:pt>
    <dgm:pt modelId="{8CCBE8A2-9D89-4E36-BA97-EFDCD6C9B8C7}">
      <dgm:prSet phldrT="[Texto]"/>
      <dgm:spPr/>
      <dgm:t>
        <a:bodyPr/>
        <a:lstStyle/>
        <a:p>
          <a:r>
            <a:rPr lang="es-CR" dirty="0" smtClean="0"/>
            <a:t>Adquisición de cubiertas </a:t>
          </a:r>
          <a:r>
            <a:rPr lang="es-CR" dirty="0" err="1" smtClean="0"/>
            <a:t>duragard</a:t>
          </a:r>
          <a:endParaRPr lang="es-CR" dirty="0"/>
        </a:p>
      </dgm:t>
    </dgm:pt>
    <dgm:pt modelId="{AD9175B0-50CA-4C99-8695-1F4C02B3F56E}" type="parTrans" cxnId="{3D335312-285A-4605-8C29-11BEC4E81040}">
      <dgm:prSet/>
      <dgm:spPr/>
      <dgm:t>
        <a:bodyPr/>
        <a:lstStyle/>
        <a:p>
          <a:endParaRPr lang="es-CR"/>
        </a:p>
      </dgm:t>
    </dgm:pt>
    <dgm:pt modelId="{2D91E63D-944E-4B0A-963A-F095E7C69CC1}" type="sibTrans" cxnId="{3D335312-285A-4605-8C29-11BEC4E81040}">
      <dgm:prSet/>
      <dgm:spPr/>
      <dgm:t>
        <a:bodyPr/>
        <a:lstStyle/>
        <a:p>
          <a:endParaRPr lang="es-CR"/>
        </a:p>
      </dgm:t>
    </dgm:pt>
    <dgm:pt modelId="{49384D07-406E-4572-A7D0-0CD970CE5968}">
      <dgm:prSet phldrT="[Texto]"/>
      <dgm:spPr/>
      <dgm:t>
        <a:bodyPr/>
        <a:lstStyle/>
        <a:p>
          <a:r>
            <a:rPr lang="es-CR" dirty="0" smtClean="0"/>
            <a:t>Adquisición de discos duros externos y otros </a:t>
          </a:r>
          <a:endParaRPr lang="es-CR" dirty="0"/>
        </a:p>
      </dgm:t>
    </dgm:pt>
    <dgm:pt modelId="{70805805-364C-4930-8C19-5D38F8C6A1D3}" type="sibTrans" cxnId="{4A0F4591-5AC9-465E-857A-D0C9010992EF}">
      <dgm:prSet/>
      <dgm:spPr/>
      <dgm:t>
        <a:bodyPr/>
        <a:lstStyle/>
        <a:p>
          <a:endParaRPr lang="es-CR"/>
        </a:p>
      </dgm:t>
    </dgm:pt>
    <dgm:pt modelId="{7EB41DB5-8DD2-47B8-AF9F-00F2415B748B}" type="parTrans" cxnId="{4A0F4591-5AC9-465E-857A-D0C9010992EF}">
      <dgm:prSet/>
      <dgm:spPr/>
      <dgm:t>
        <a:bodyPr/>
        <a:lstStyle/>
        <a:p>
          <a:endParaRPr lang="es-CR"/>
        </a:p>
      </dgm:t>
    </dgm:pt>
    <dgm:pt modelId="{2D5C4697-8620-475A-B9E1-41E151815A29}">
      <dgm:prSet phldrT="[Texto]"/>
      <dgm:spPr/>
      <dgm:t>
        <a:bodyPr/>
        <a:lstStyle/>
        <a:p>
          <a:r>
            <a:rPr lang="es-CR" dirty="0" smtClean="0"/>
            <a:t>Compras Tramitadas</a:t>
          </a:r>
          <a:endParaRPr lang="es-CR" dirty="0"/>
        </a:p>
      </dgm:t>
    </dgm:pt>
    <dgm:pt modelId="{BCD69111-155B-48AB-8278-E5E5FB56C5E6}" type="sibTrans" cxnId="{F74B2CC2-37C6-4B80-96B8-05783B340E93}">
      <dgm:prSet/>
      <dgm:spPr/>
      <dgm:t>
        <a:bodyPr/>
        <a:lstStyle/>
        <a:p>
          <a:endParaRPr lang="es-CR"/>
        </a:p>
      </dgm:t>
    </dgm:pt>
    <dgm:pt modelId="{289BE25D-977C-4043-B076-CB48E0CEC13E}" type="parTrans" cxnId="{F74B2CC2-37C6-4B80-96B8-05783B340E93}">
      <dgm:prSet/>
      <dgm:spPr/>
      <dgm:t>
        <a:bodyPr/>
        <a:lstStyle/>
        <a:p>
          <a:endParaRPr lang="es-CR"/>
        </a:p>
      </dgm:t>
    </dgm:pt>
    <dgm:pt modelId="{06EC88BE-48F3-4C07-A460-0D707083312F}">
      <dgm:prSet phldrT="[Texto]"/>
      <dgm:spPr/>
      <dgm:t>
        <a:bodyPr/>
        <a:lstStyle/>
        <a:p>
          <a:r>
            <a:rPr lang="es-CR" dirty="0" smtClean="0"/>
            <a:t>Libros Psicológicos</a:t>
          </a:r>
          <a:endParaRPr lang="es-CR" dirty="0"/>
        </a:p>
      </dgm:t>
    </dgm:pt>
    <dgm:pt modelId="{6228ECD7-2032-4B72-879A-4ED187E5DB10}" type="parTrans" cxnId="{0B3CA2AC-32A8-424A-8103-37D5E09132A8}">
      <dgm:prSet/>
      <dgm:spPr/>
      <dgm:t>
        <a:bodyPr/>
        <a:lstStyle/>
        <a:p>
          <a:endParaRPr lang="es-CR"/>
        </a:p>
      </dgm:t>
    </dgm:pt>
    <dgm:pt modelId="{A4485B21-C337-4677-B3D1-E5DF1D272E74}" type="sibTrans" cxnId="{0B3CA2AC-32A8-424A-8103-37D5E09132A8}">
      <dgm:prSet/>
      <dgm:spPr/>
      <dgm:t>
        <a:bodyPr/>
        <a:lstStyle/>
        <a:p>
          <a:endParaRPr lang="es-CR"/>
        </a:p>
      </dgm:t>
    </dgm:pt>
    <dgm:pt modelId="{38FED39F-C09A-4C01-9E7F-95BE98FD04CB}">
      <dgm:prSet phldrT="[Texto]"/>
      <dgm:spPr/>
      <dgm:t>
        <a:bodyPr/>
        <a:lstStyle/>
        <a:p>
          <a:r>
            <a:rPr lang="es-CR" dirty="0" smtClean="0"/>
            <a:t>Adquisición de impresora de etiquetas</a:t>
          </a:r>
          <a:endParaRPr lang="es-CR" dirty="0"/>
        </a:p>
      </dgm:t>
    </dgm:pt>
    <dgm:pt modelId="{216ED787-ED85-4262-81E4-EFF7DBCF3E36}" type="parTrans" cxnId="{F481906C-62A7-4B21-BE2D-C562748E3DD6}">
      <dgm:prSet/>
      <dgm:spPr/>
      <dgm:t>
        <a:bodyPr/>
        <a:lstStyle/>
        <a:p>
          <a:endParaRPr lang="es-CR"/>
        </a:p>
      </dgm:t>
    </dgm:pt>
    <dgm:pt modelId="{CE0C583D-867C-4EE0-9912-CF22C2EC5007}" type="sibTrans" cxnId="{F481906C-62A7-4B21-BE2D-C562748E3DD6}">
      <dgm:prSet/>
      <dgm:spPr/>
      <dgm:t>
        <a:bodyPr/>
        <a:lstStyle/>
        <a:p>
          <a:endParaRPr lang="es-CR"/>
        </a:p>
      </dgm:t>
    </dgm:pt>
    <dgm:pt modelId="{97211FB9-79EF-46BB-AD93-AF9E24DCD124}">
      <dgm:prSet phldrT="[Texto]"/>
      <dgm:spPr/>
      <dgm:t>
        <a:bodyPr/>
        <a:lstStyle/>
        <a:p>
          <a:r>
            <a:rPr lang="es-CR" dirty="0" smtClean="0"/>
            <a:t>Adquisición de láminas de PVC para carnet.</a:t>
          </a:r>
          <a:endParaRPr lang="es-CR" dirty="0"/>
        </a:p>
      </dgm:t>
    </dgm:pt>
    <dgm:pt modelId="{EF6DB12A-C2A6-4EF5-BBD1-F9E9C4E644A5}" type="parTrans" cxnId="{BABF5EDA-2073-4480-B574-C59EFAB1AD2A}">
      <dgm:prSet/>
      <dgm:spPr/>
      <dgm:t>
        <a:bodyPr/>
        <a:lstStyle/>
        <a:p>
          <a:endParaRPr lang="es-CR"/>
        </a:p>
      </dgm:t>
    </dgm:pt>
    <dgm:pt modelId="{002612F5-0294-4966-90F9-E4A41C620F71}" type="sibTrans" cxnId="{BABF5EDA-2073-4480-B574-C59EFAB1AD2A}">
      <dgm:prSet/>
      <dgm:spPr/>
      <dgm:t>
        <a:bodyPr/>
        <a:lstStyle/>
        <a:p>
          <a:endParaRPr lang="es-CR"/>
        </a:p>
      </dgm:t>
    </dgm:pt>
    <dgm:pt modelId="{9B4FF984-03FF-4EB9-8A09-9CFEE8002FD6}" type="pres">
      <dgm:prSet presAssocID="{E9D429F0-BD18-48A8-A9B3-33C1043ADC5F}" presName="theList" presStyleCnt="0">
        <dgm:presLayoutVars>
          <dgm:dir/>
          <dgm:animLvl val="lvl"/>
          <dgm:resizeHandles val="exact"/>
        </dgm:presLayoutVars>
      </dgm:prSet>
      <dgm:spPr/>
      <dgm:t>
        <a:bodyPr/>
        <a:lstStyle/>
        <a:p>
          <a:endParaRPr lang="es-CR"/>
        </a:p>
      </dgm:t>
    </dgm:pt>
    <dgm:pt modelId="{703AF318-33DC-426E-8527-66839876A554}" type="pres">
      <dgm:prSet presAssocID="{2AB9E0E9-340B-43CC-A5B3-D741402590E1}" presName="compNode" presStyleCnt="0"/>
      <dgm:spPr/>
    </dgm:pt>
    <dgm:pt modelId="{0835FB9A-BC50-4C8A-9129-1C020A7DDD12}" type="pres">
      <dgm:prSet presAssocID="{2AB9E0E9-340B-43CC-A5B3-D741402590E1}" presName="aNode" presStyleLbl="bgShp" presStyleIdx="0" presStyleCnt="3"/>
      <dgm:spPr/>
      <dgm:t>
        <a:bodyPr/>
        <a:lstStyle/>
        <a:p>
          <a:endParaRPr lang="es-CR"/>
        </a:p>
      </dgm:t>
    </dgm:pt>
    <dgm:pt modelId="{60B526EC-4887-4C53-BEA6-86181E24753F}" type="pres">
      <dgm:prSet presAssocID="{2AB9E0E9-340B-43CC-A5B3-D741402590E1}" presName="textNode" presStyleLbl="bgShp" presStyleIdx="0" presStyleCnt="3"/>
      <dgm:spPr/>
      <dgm:t>
        <a:bodyPr/>
        <a:lstStyle/>
        <a:p>
          <a:endParaRPr lang="es-CR"/>
        </a:p>
      </dgm:t>
    </dgm:pt>
    <dgm:pt modelId="{7DDF61EF-D6F1-4612-BC3A-8BC98A532F57}" type="pres">
      <dgm:prSet presAssocID="{2AB9E0E9-340B-43CC-A5B3-D741402590E1}" presName="compChildNode" presStyleCnt="0"/>
      <dgm:spPr/>
    </dgm:pt>
    <dgm:pt modelId="{6EEA4593-D5D5-41C8-8474-CA3DC2C37365}" type="pres">
      <dgm:prSet presAssocID="{2AB9E0E9-340B-43CC-A5B3-D741402590E1}" presName="theInnerList" presStyleCnt="0"/>
      <dgm:spPr/>
    </dgm:pt>
    <dgm:pt modelId="{067F264F-E601-478D-B025-D203055AE080}" type="pres">
      <dgm:prSet presAssocID="{550DBEFD-E976-4BFB-A3CF-0F1528E4F9C9}" presName="childNode" presStyleLbl="node1" presStyleIdx="0" presStyleCnt="7" custLinFactNeighborX="-1307" custLinFactNeighborY="2325">
        <dgm:presLayoutVars>
          <dgm:bulletEnabled val="1"/>
        </dgm:presLayoutVars>
      </dgm:prSet>
      <dgm:spPr/>
      <dgm:t>
        <a:bodyPr/>
        <a:lstStyle/>
        <a:p>
          <a:endParaRPr lang="es-CR"/>
        </a:p>
      </dgm:t>
    </dgm:pt>
    <dgm:pt modelId="{29B39105-CCA6-4725-ACE3-4B4958E0E9F1}" type="pres">
      <dgm:prSet presAssocID="{2AB9E0E9-340B-43CC-A5B3-D741402590E1}" presName="aSpace" presStyleCnt="0"/>
      <dgm:spPr/>
    </dgm:pt>
    <dgm:pt modelId="{8F21BE04-DEA6-4A28-A500-3BB7A8106298}" type="pres">
      <dgm:prSet presAssocID="{A66BA4A9-DA5A-47C4-87C9-32643AA53366}" presName="compNode" presStyleCnt="0"/>
      <dgm:spPr/>
    </dgm:pt>
    <dgm:pt modelId="{26C8E2E2-C97D-477B-9FD4-282FC7E987DF}" type="pres">
      <dgm:prSet presAssocID="{A66BA4A9-DA5A-47C4-87C9-32643AA53366}" presName="aNode" presStyleLbl="bgShp" presStyleIdx="1" presStyleCnt="3"/>
      <dgm:spPr/>
      <dgm:t>
        <a:bodyPr/>
        <a:lstStyle/>
        <a:p>
          <a:endParaRPr lang="es-CR"/>
        </a:p>
      </dgm:t>
    </dgm:pt>
    <dgm:pt modelId="{EDC81F9C-6663-4DE9-9D7D-6711782E6BC4}" type="pres">
      <dgm:prSet presAssocID="{A66BA4A9-DA5A-47C4-87C9-32643AA53366}" presName="textNode" presStyleLbl="bgShp" presStyleIdx="1" presStyleCnt="3"/>
      <dgm:spPr/>
      <dgm:t>
        <a:bodyPr/>
        <a:lstStyle/>
        <a:p>
          <a:endParaRPr lang="es-CR"/>
        </a:p>
      </dgm:t>
    </dgm:pt>
    <dgm:pt modelId="{C3E10631-0B58-45CE-B70F-4F002BA68DE6}" type="pres">
      <dgm:prSet presAssocID="{A66BA4A9-DA5A-47C4-87C9-32643AA53366}" presName="compChildNode" presStyleCnt="0"/>
      <dgm:spPr/>
    </dgm:pt>
    <dgm:pt modelId="{0C2E1AB4-8793-4498-9A24-12740FDB4E08}" type="pres">
      <dgm:prSet presAssocID="{A66BA4A9-DA5A-47C4-87C9-32643AA53366}" presName="theInnerList" presStyleCnt="0"/>
      <dgm:spPr/>
    </dgm:pt>
    <dgm:pt modelId="{6DA2C3A3-5F0E-44F7-A6F9-8098E6195079}" type="pres">
      <dgm:prSet presAssocID="{F014F1A3-7A60-405A-A536-E7F859914080}" presName="childNode" presStyleLbl="node1" presStyleIdx="1" presStyleCnt="7">
        <dgm:presLayoutVars>
          <dgm:bulletEnabled val="1"/>
        </dgm:presLayoutVars>
      </dgm:prSet>
      <dgm:spPr/>
      <dgm:t>
        <a:bodyPr/>
        <a:lstStyle/>
        <a:p>
          <a:endParaRPr lang="es-CR"/>
        </a:p>
      </dgm:t>
    </dgm:pt>
    <dgm:pt modelId="{698310FD-9CFA-4F80-AE93-D6E293918505}" type="pres">
      <dgm:prSet presAssocID="{F014F1A3-7A60-405A-A536-E7F859914080}" presName="aSpace2" presStyleCnt="0"/>
      <dgm:spPr/>
    </dgm:pt>
    <dgm:pt modelId="{8E3EEFA1-F729-4A30-9889-69E18B3EA7F7}" type="pres">
      <dgm:prSet presAssocID="{06EC88BE-48F3-4C07-A460-0D707083312F}" presName="childNode" presStyleLbl="node1" presStyleIdx="2" presStyleCnt="7">
        <dgm:presLayoutVars>
          <dgm:bulletEnabled val="1"/>
        </dgm:presLayoutVars>
      </dgm:prSet>
      <dgm:spPr/>
      <dgm:t>
        <a:bodyPr/>
        <a:lstStyle/>
        <a:p>
          <a:endParaRPr lang="es-CR"/>
        </a:p>
      </dgm:t>
    </dgm:pt>
    <dgm:pt modelId="{9D1BFC18-831F-466D-BE14-32E11810F5E6}" type="pres">
      <dgm:prSet presAssocID="{A66BA4A9-DA5A-47C4-87C9-32643AA53366}" presName="aSpace" presStyleCnt="0"/>
      <dgm:spPr/>
    </dgm:pt>
    <dgm:pt modelId="{1AC84683-0C2D-47DA-902D-6294FBF5F4B9}" type="pres">
      <dgm:prSet presAssocID="{2D5C4697-8620-475A-B9E1-41E151815A29}" presName="compNode" presStyleCnt="0"/>
      <dgm:spPr/>
    </dgm:pt>
    <dgm:pt modelId="{FB3AE5B7-AA72-4A5C-BC96-31AF9F821AC4}" type="pres">
      <dgm:prSet presAssocID="{2D5C4697-8620-475A-B9E1-41E151815A29}" presName="aNode" presStyleLbl="bgShp" presStyleIdx="2" presStyleCnt="3"/>
      <dgm:spPr/>
      <dgm:t>
        <a:bodyPr/>
        <a:lstStyle/>
        <a:p>
          <a:endParaRPr lang="es-CR"/>
        </a:p>
      </dgm:t>
    </dgm:pt>
    <dgm:pt modelId="{5719F1EE-C81A-4AC7-BD3A-E9E592906478}" type="pres">
      <dgm:prSet presAssocID="{2D5C4697-8620-475A-B9E1-41E151815A29}" presName="textNode" presStyleLbl="bgShp" presStyleIdx="2" presStyleCnt="3"/>
      <dgm:spPr/>
      <dgm:t>
        <a:bodyPr/>
        <a:lstStyle/>
        <a:p>
          <a:endParaRPr lang="es-CR"/>
        </a:p>
      </dgm:t>
    </dgm:pt>
    <dgm:pt modelId="{B12B718A-6D6A-40F2-A4D2-5E0BB56398E2}" type="pres">
      <dgm:prSet presAssocID="{2D5C4697-8620-475A-B9E1-41E151815A29}" presName="compChildNode" presStyleCnt="0"/>
      <dgm:spPr/>
    </dgm:pt>
    <dgm:pt modelId="{658E3871-1B15-4019-A241-335F555B63FE}" type="pres">
      <dgm:prSet presAssocID="{2D5C4697-8620-475A-B9E1-41E151815A29}" presName="theInnerList" presStyleCnt="0"/>
      <dgm:spPr/>
    </dgm:pt>
    <dgm:pt modelId="{A22F439E-5485-4199-B768-BA412D3D0871}" type="pres">
      <dgm:prSet presAssocID="{8CCBE8A2-9D89-4E36-BA97-EFDCD6C9B8C7}" presName="childNode" presStyleLbl="node1" presStyleIdx="3" presStyleCnt="7">
        <dgm:presLayoutVars>
          <dgm:bulletEnabled val="1"/>
        </dgm:presLayoutVars>
      </dgm:prSet>
      <dgm:spPr/>
      <dgm:t>
        <a:bodyPr/>
        <a:lstStyle/>
        <a:p>
          <a:endParaRPr lang="es-CR"/>
        </a:p>
      </dgm:t>
    </dgm:pt>
    <dgm:pt modelId="{5A2DE79D-F923-46A1-88D1-C4AAD605CD3D}" type="pres">
      <dgm:prSet presAssocID="{8CCBE8A2-9D89-4E36-BA97-EFDCD6C9B8C7}" presName="aSpace2" presStyleCnt="0"/>
      <dgm:spPr/>
    </dgm:pt>
    <dgm:pt modelId="{5B40197A-F6AB-423A-8685-96FC913347AD}" type="pres">
      <dgm:prSet presAssocID="{49384D07-406E-4572-A7D0-0CD970CE5968}" presName="childNode" presStyleLbl="node1" presStyleIdx="4" presStyleCnt="7">
        <dgm:presLayoutVars>
          <dgm:bulletEnabled val="1"/>
        </dgm:presLayoutVars>
      </dgm:prSet>
      <dgm:spPr/>
      <dgm:t>
        <a:bodyPr/>
        <a:lstStyle/>
        <a:p>
          <a:endParaRPr lang="es-CR"/>
        </a:p>
      </dgm:t>
    </dgm:pt>
    <dgm:pt modelId="{A131C43E-DC89-4B93-8064-0590924573A5}" type="pres">
      <dgm:prSet presAssocID="{49384D07-406E-4572-A7D0-0CD970CE5968}" presName="aSpace2" presStyleCnt="0"/>
      <dgm:spPr/>
    </dgm:pt>
    <dgm:pt modelId="{E187843A-EA52-4AD7-A2B8-DF0EB4D24E32}" type="pres">
      <dgm:prSet presAssocID="{97211FB9-79EF-46BB-AD93-AF9E24DCD124}" presName="childNode" presStyleLbl="node1" presStyleIdx="5" presStyleCnt="7">
        <dgm:presLayoutVars>
          <dgm:bulletEnabled val="1"/>
        </dgm:presLayoutVars>
      </dgm:prSet>
      <dgm:spPr/>
      <dgm:t>
        <a:bodyPr/>
        <a:lstStyle/>
        <a:p>
          <a:endParaRPr lang="es-CR"/>
        </a:p>
      </dgm:t>
    </dgm:pt>
    <dgm:pt modelId="{A9CB9617-ABD3-46F9-AD8A-63ABC63FCD38}" type="pres">
      <dgm:prSet presAssocID="{97211FB9-79EF-46BB-AD93-AF9E24DCD124}" presName="aSpace2" presStyleCnt="0"/>
      <dgm:spPr/>
    </dgm:pt>
    <dgm:pt modelId="{6554DE1A-AC16-4562-87B4-AB5A93E53518}" type="pres">
      <dgm:prSet presAssocID="{38FED39F-C09A-4C01-9E7F-95BE98FD04CB}" presName="childNode" presStyleLbl="node1" presStyleIdx="6" presStyleCnt="7">
        <dgm:presLayoutVars>
          <dgm:bulletEnabled val="1"/>
        </dgm:presLayoutVars>
      </dgm:prSet>
      <dgm:spPr/>
      <dgm:t>
        <a:bodyPr/>
        <a:lstStyle/>
        <a:p>
          <a:endParaRPr lang="es-CR"/>
        </a:p>
      </dgm:t>
    </dgm:pt>
  </dgm:ptLst>
  <dgm:cxnLst>
    <dgm:cxn modelId="{33307DB9-63B6-435C-A8BE-A18D0AFE1FE0}" type="presOf" srcId="{A66BA4A9-DA5A-47C4-87C9-32643AA53366}" destId="{26C8E2E2-C97D-477B-9FD4-282FC7E987DF}" srcOrd="0" destOrd="0" presId="urn:microsoft.com/office/officeart/2005/8/layout/lProcess2"/>
    <dgm:cxn modelId="{19018356-2AA9-4F88-8FB7-F916E5248324}" type="presOf" srcId="{8CCBE8A2-9D89-4E36-BA97-EFDCD6C9B8C7}" destId="{A22F439E-5485-4199-B768-BA412D3D0871}" srcOrd="0" destOrd="0" presId="urn:microsoft.com/office/officeart/2005/8/layout/lProcess2"/>
    <dgm:cxn modelId="{BABF5EDA-2073-4480-B574-C59EFAB1AD2A}" srcId="{2D5C4697-8620-475A-B9E1-41E151815A29}" destId="{97211FB9-79EF-46BB-AD93-AF9E24DCD124}" srcOrd="2" destOrd="0" parTransId="{EF6DB12A-C2A6-4EF5-BBD1-F9E9C4E644A5}" sibTransId="{002612F5-0294-4966-90F9-E4A41C620F71}"/>
    <dgm:cxn modelId="{73667ACE-416D-44C3-8D75-9BB84123E2CC}" type="presOf" srcId="{06EC88BE-48F3-4C07-A460-0D707083312F}" destId="{8E3EEFA1-F729-4A30-9889-69E18B3EA7F7}" srcOrd="0" destOrd="0" presId="urn:microsoft.com/office/officeart/2005/8/layout/lProcess2"/>
    <dgm:cxn modelId="{0B3CA2AC-32A8-424A-8103-37D5E09132A8}" srcId="{A66BA4A9-DA5A-47C4-87C9-32643AA53366}" destId="{06EC88BE-48F3-4C07-A460-0D707083312F}" srcOrd="1" destOrd="0" parTransId="{6228ECD7-2032-4B72-879A-4ED187E5DB10}" sibTransId="{A4485B21-C337-4677-B3D1-E5DF1D272E74}"/>
    <dgm:cxn modelId="{7E51EFE1-A6F0-498E-B585-2F712B846329}" type="presOf" srcId="{97211FB9-79EF-46BB-AD93-AF9E24DCD124}" destId="{E187843A-EA52-4AD7-A2B8-DF0EB4D24E32}" srcOrd="0" destOrd="0" presId="urn:microsoft.com/office/officeart/2005/8/layout/lProcess2"/>
    <dgm:cxn modelId="{A84D06DF-B123-4CBE-81B9-178D4CE9739B}" type="presOf" srcId="{2AB9E0E9-340B-43CC-A5B3-D741402590E1}" destId="{60B526EC-4887-4C53-BEA6-86181E24753F}" srcOrd="1" destOrd="0" presId="urn:microsoft.com/office/officeart/2005/8/layout/lProcess2"/>
    <dgm:cxn modelId="{3A829BB3-1014-4D91-A485-4413657C923D}" srcId="{2AB9E0E9-340B-43CC-A5B3-D741402590E1}" destId="{550DBEFD-E976-4BFB-A3CF-0F1528E4F9C9}" srcOrd="0" destOrd="0" parTransId="{77F2B261-BAA3-42AC-8B23-8E3912EBE30C}" sibTransId="{71F8D6F8-3F29-4019-9780-BE5CF5D680E9}"/>
    <dgm:cxn modelId="{C3C334A1-6B91-4898-92A6-AD8D76520D80}" type="presOf" srcId="{2D5C4697-8620-475A-B9E1-41E151815A29}" destId="{5719F1EE-C81A-4AC7-BD3A-E9E592906478}" srcOrd="1" destOrd="0" presId="urn:microsoft.com/office/officeart/2005/8/layout/lProcess2"/>
    <dgm:cxn modelId="{F74B2CC2-37C6-4B80-96B8-05783B340E93}" srcId="{E9D429F0-BD18-48A8-A9B3-33C1043ADC5F}" destId="{2D5C4697-8620-475A-B9E1-41E151815A29}" srcOrd="2" destOrd="0" parTransId="{289BE25D-977C-4043-B076-CB48E0CEC13E}" sibTransId="{BCD69111-155B-48AB-8278-E5E5FB56C5E6}"/>
    <dgm:cxn modelId="{D80C126D-6F6A-4541-8831-B29D91AB8A5D}" srcId="{E9D429F0-BD18-48A8-A9B3-33C1043ADC5F}" destId="{A66BA4A9-DA5A-47C4-87C9-32643AA53366}" srcOrd="1" destOrd="0" parTransId="{6F3B036C-2A84-4B45-87DB-8BD2F1569AE7}" sibTransId="{94C4EB9E-DD9F-4BE7-AC88-E2410E20DEB9}"/>
    <dgm:cxn modelId="{9BD72826-7118-41A9-97F0-C42CF05FFDE3}" type="presOf" srcId="{F014F1A3-7A60-405A-A536-E7F859914080}" destId="{6DA2C3A3-5F0E-44F7-A6F9-8098E6195079}" srcOrd="0" destOrd="0" presId="urn:microsoft.com/office/officeart/2005/8/layout/lProcess2"/>
    <dgm:cxn modelId="{F481906C-62A7-4B21-BE2D-C562748E3DD6}" srcId="{2D5C4697-8620-475A-B9E1-41E151815A29}" destId="{38FED39F-C09A-4C01-9E7F-95BE98FD04CB}" srcOrd="3" destOrd="0" parTransId="{216ED787-ED85-4262-81E4-EFF7DBCF3E36}" sibTransId="{CE0C583D-867C-4EE0-9912-CF22C2EC5007}"/>
    <dgm:cxn modelId="{3D335312-285A-4605-8C29-11BEC4E81040}" srcId="{2D5C4697-8620-475A-B9E1-41E151815A29}" destId="{8CCBE8A2-9D89-4E36-BA97-EFDCD6C9B8C7}" srcOrd="0" destOrd="0" parTransId="{AD9175B0-50CA-4C99-8695-1F4C02B3F56E}" sibTransId="{2D91E63D-944E-4B0A-963A-F095E7C69CC1}"/>
    <dgm:cxn modelId="{021B1F8B-3FF8-40F5-A0BB-76C524852E65}" type="presOf" srcId="{49384D07-406E-4572-A7D0-0CD970CE5968}" destId="{5B40197A-F6AB-423A-8685-96FC913347AD}" srcOrd="0" destOrd="0" presId="urn:microsoft.com/office/officeart/2005/8/layout/lProcess2"/>
    <dgm:cxn modelId="{5B8BF5D0-401B-4328-87AB-B5CF6597B47B}" type="presOf" srcId="{550DBEFD-E976-4BFB-A3CF-0F1528E4F9C9}" destId="{067F264F-E601-478D-B025-D203055AE080}" srcOrd="0" destOrd="0" presId="urn:microsoft.com/office/officeart/2005/8/layout/lProcess2"/>
    <dgm:cxn modelId="{FEE65D47-2B32-4093-9E58-685AF6C9C1AA}" type="presOf" srcId="{2AB9E0E9-340B-43CC-A5B3-D741402590E1}" destId="{0835FB9A-BC50-4C8A-9129-1C020A7DDD12}" srcOrd="0" destOrd="0" presId="urn:microsoft.com/office/officeart/2005/8/layout/lProcess2"/>
    <dgm:cxn modelId="{63BFFC8D-B92A-4220-99FC-99DD395CC13E}" srcId="{A66BA4A9-DA5A-47C4-87C9-32643AA53366}" destId="{F014F1A3-7A60-405A-A536-E7F859914080}" srcOrd="0" destOrd="0" parTransId="{31972667-B9F9-4257-9CE2-8E2AE673EE13}" sibTransId="{E1AB7E58-EC6F-424D-9528-BF08045DC551}"/>
    <dgm:cxn modelId="{A26F6C9B-36B8-4847-9A2B-C2DF9579728C}" type="presOf" srcId="{E9D429F0-BD18-48A8-A9B3-33C1043ADC5F}" destId="{9B4FF984-03FF-4EB9-8A09-9CFEE8002FD6}" srcOrd="0" destOrd="0" presId="urn:microsoft.com/office/officeart/2005/8/layout/lProcess2"/>
    <dgm:cxn modelId="{F8DEA6DD-40DC-4F6A-ABE0-1296A092092A}" type="presOf" srcId="{A66BA4A9-DA5A-47C4-87C9-32643AA53366}" destId="{EDC81F9C-6663-4DE9-9D7D-6711782E6BC4}" srcOrd="1" destOrd="0" presId="urn:microsoft.com/office/officeart/2005/8/layout/lProcess2"/>
    <dgm:cxn modelId="{ABB8AF62-425F-4F8B-851E-35EC427BE8A1}" type="presOf" srcId="{38FED39F-C09A-4C01-9E7F-95BE98FD04CB}" destId="{6554DE1A-AC16-4562-87B4-AB5A93E53518}" srcOrd="0" destOrd="0" presId="urn:microsoft.com/office/officeart/2005/8/layout/lProcess2"/>
    <dgm:cxn modelId="{4A0F4591-5AC9-465E-857A-D0C9010992EF}" srcId="{2D5C4697-8620-475A-B9E1-41E151815A29}" destId="{49384D07-406E-4572-A7D0-0CD970CE5968}" srcOrd="1" destOrd="0" parTransId="{7EB41DB5-8DD2-47B8-AF9F-00F2415B748B}" sibTransId="{70805805-364C-4930-8C19-5D38F8C6A1D3}"/>
    <dgm:cxn modelId="{80015659-C64A-4588-844A-B2B648C15ABA}" type="presOf" srcId="{2D5C4697-8620-475A-B9E1-41E151815A29}" destId="{FB3AE5B7-AA72-4A5C-BC96-31AF9F821AC4}" srcOrd="0" destOrd="0" presId="urn:microsoft.com/office/officeart/2005/8/layout/lProcess2"/>
    <dgm:cxn modelId="{79767294-98F7-4BB3-89A5-9C142D1CB576}" srcId="{E9D429F0-BD18-48A8-A9B3-33C1043ADC5F}" destId="{2AB9E0E9-340B-43CC-A5B3-D741402590E1}" srcOrd="0" destOrd="0" parTransId="{F6755D4C-6494-42CE-9281-A4103B5E95AB}" sibTransId="{773F9A02-B195-467C-9A08-6CCD79300D3C}"/>
    <dgm:cxn modelId="{14167902-3F72-4F3E-9FF6-EC288B561BA8}" type="presParOf" srcId="{9B4FF984-03FF-4EB9-8A09-9CFEE8002FD6}" destId="{703AF318-33DC-426E-8527-66839876A554}" srcOrd="0" destOrd="0" presId="urn:microsoft.com/office/officeart/2005/8/layout/lProcess2"/>
    <dgm:cxn modelId="{50C8F7D2-5577-4AFE-B5B2-910AE0A9A48A}" type="presParOf" srcId="{703AF318-33DC-426E-8527-66839876A554}" destId="{0835FB9A-BC50-4C8A-9129-1C020A7DDD12}" srcOrd="0" destOrd="0" presId="urn:microsoft.com/office/officeart/2005/8/layout/lProcess2"/>
    <dgm:cxn modelId="{06A570BF-FB8D-4763-9CD9-35B6B7556A83}" type="presParOf" srcId="{703AF318-33DC-426E-8527-66839876A554}" destId="{60B526EC-4887-4C53-BEA6-86181E24753F}" srcOrd="1" destOrd="0" presId="urn:microsoft.com/office/officeart/2005/8/layout/lProcess2"/>
    <dgm:cxn modelId="{BD7E9997-4FB9-4F91-9DDD-E3FFFCD4CB4B}" type="presParOf" srcId="{703AF318-33DC-426E-8527-66839876A554}" destId="{7DDF61EF-D6F1-4612-BC3A-8BC98A532F57}" srcOrd="2" destOrd="0" presId="urn:microsoft.com/office/officeart/2005/8/layout/lProcess2"/>
    <dgm:cxn modelId="{B53FE46B-0872-45C9-8022-0087CE75549F}" type="presParOf" srcId="{7DDF61EF-D6F1-4612-BC3A-8BC98A532F57}" destId="{6EEA4593-D5D5-41C8-8474-CA3DC2C37365}" srcOrd="0" destOrd="0" presId="urn:microsoft.com/office/officeart/2005/8/layout/lProcess2"/>
    <dgm:cxn modelId="{8D8F7CC8-6706-4400-9A69-B9016B89B35A}" type="presParOf" srcId="{6EEA4593-D5D5-41C8-8474-CA3DC2C37365}" destId="{067F264F-E601-478D-B025-D203055AE080}" srcOrd="0" destOrd="0" presId="urn:microsoft.com/office/officeart/2005/8/layout/lProcess2"/>
    <dgm:cxn modelId="{DB5520F9-7B83-4A89-A3B0-7D39C66AB3DD}" type="presParOf" srcId="{9B4FF984-03FF-4EB9-8A09-9CFEE8002FD6}" destId="{29B39105-CCA6-4725-ACE3-4B4958E0E9F1}" srcOrd="1" destOrd="0" presId="urn:microsoft.com/office/officeart/2005/8/layout/lProcess2"/>
    <dgm:cxn modelId="{CE0CC7B5-A3D8-4E1A-BEE0-056BF4ABAFEA}" type="presParOf" srcId="{9B4FF984-03FF-4EB9-8A09-9CFEE8002FD6}" destId="{8F21BE04-DEA6-4A28-A500-3BB7A8106298}" srcOrd="2" destOrd="0" presId="urn:microsoft.com/office/officeart/2005/8/layout/lProcess2"/>
    <dgm:cxn modelId="{F5388158-D857-409C-B708-B45265427089}" type="presParOf" srcId="{8F21BE04-DEA6-4A28-A500-3BB7A8106298}" destId="{26C8E2E2-C97D-477B-9FD4-282FC7E987DF}" srcOrd="0" destOrd="0" presId="urn:microsoft.com/office/officeart/2005/8/layout/lProcess2"/>
    <dgm:cxn modelId="{B7D74C99-4622-48C2-ACF8-D0578A1BA28D}" type="presParOf" srcId="{8F21BE04-DEA6-4A28-A500-3BB7A8106298}" destId="{EDC81F9C-6663-4DE9-9D7D-6711782E6BC4}" srcOrd="1" destOrd="0" presId="urn:microsoft.com/office/officeart/2005/8/layout/lProcess2"/>
    <dgm:cxn modelId="{24ADCC3C-673C-4509-926E-6AFA86C89A1E}" type="presParOf" srcId="{8F21BE04-DEA6-4A28-A500-3BB7A8106298}" destId="{C3E10631-0B58-45CE-B70F-4F002BA68DE6}" srcOrd="2" destOrd="0" presId="urn:microsoft.com/office/officeart/2005/8/layout/lProcess2"/>
    <dgm:cxn modelId="{741F60DD-35FE-4E2E-B72F-C32BCCB1791B}" type="presParOf" srcId="{C3E10631-0B58-45CE-B70F-4F002BA68DE6}" destId="{0C2E1AB4-8793-4498-9A24-12740FDB4E08}" srcOrd="0" destOrd="0" presId="urn:microsoft.com/office/officeart/2005/8/layout/lProcess2"/>
    <dgm:cxn modelId="{1EA35080-14A5-4DFE-833B-78D979AAEC2F}" type="presParOf" srcId="{0C2E1AB4-8793-4498-9A24-12740FDB4E08}" destId="{6DA2C3A3-5F0E-44F7-A6F9-8098E6195079}" srcOrd="0" destOrd="0" presId="urn:microsoft.com/office/officeart/2005/8/layout/lProcess2"/>
    <dgm:cxn modelId="{AA394D73-C178-460E-8FBB-5ECB10F08D5C}" type="presParOf" srcId="{0C2E1AB4-8793-4498-9A24-12740FDB4E08}" destId="{698310FD-9CFA-4F80-AE93-D6E293918505}" srcOrd="1" destOrd="0" presId="urn:microsoft.com/office/officeart/2005/8/layout/lProcess2"/>
    <dgm:cxn modelId="{0722EF7F-3CB4-4F7A-9087-C3DD22E1C421}" type="presParOf" srcId="{0C2E1AB4-8793-4498-9A24-12740FDB4E08}" destId="{8E3EEFA1-F729-4A30-9889-69E18B3EA7F7}" srcOrd="2" destOrd="0" presId="urn:microsoft.com/office/officeart/2005/8/layout/lProcess2"/>
    <dgm:cxn modelId="{9A42ABA3-1EC5-46F3-A13A-FF8411B8DF69}" type="presParOf" srcId="{9B4FF984-03FF-4EB9-8A09-9CFEE8002FD6}" destId="{9D1BFC18-831F-466D-BE14-32E11810F5E6}" srcOrd="3" destOrd="0" presId="urn:microsoft.com/office/officeart/2005/8/layout/lProcess2"/>
    <dgm:cxn modelId="{0F1BD8D6-42FB-4718-82C9-5F67431A8CC7}" type="presParOf" srcId="{9B4FF984-03FF-4EB9-8A09-9CFEE8002FD6}" destId="{1AC84683-0C2D-47DA-902D-6294FBF5F4B9}" srcOrd="4" destOrd="0" presId="urn:microsoft.com/office/officeart/2005/8/layout/lProcess2"/>
    <dgm:cxn modelId="{F279DF3A-B330-45F9-B7B4-BC15586ADA6D}" type="presParOf" srcId="{1AC84683-0C2D-47DA-902D-6294FBF5F4B9}" destId="{FB3AE5B7-AA72-4A5C-BC96-31AF9F821AC4}" srcOrd="0" destOrd="0" presId="urn:microsoft.com/office/officeart/2005/8/layout/lProcess2"/>
    <dgm:cxn modelId="{DAB04111-66A2-4DDE-B3EC-D32643DEB048}" type="presParOf" srcId="{1AC84683-0C2D-47DA-902D-6294FBF5F4B9}" destId="{5719F1EE-C81A-4AC7-BD3A-E9E592906478}" srcOrd="1" destOrd="0" presId="urn:microsoft.com/office/officeart/2005/8/layout/lProcess2"/>
    <dgm:cxn modelId="{A28621CD-06D9-4360-BE94-F084DE781A55}" type="presParOf" srcId="{1AC84683-0C2D-47DA-902D-6294FBF5F4B9}" destId="{B12B718A-6D6A-40F2-A4D2-5E0BB56398E2}" srcOrd="2" destOrd="0" presId="urn:microsoft.com/office/officeart/2005/8/layout/lProcess2"/>
    <dgm:cxn modelId="{E8163307-CC4C-46F1-8A8B-26150CA49D6D}" type="presParOf" srcId="{B12B718A-6D6A-40F2-A4D2-5E0BB56398E2}" destId="{658E3871-1B15-4019-A241-335F555B63FE}" srcOrd="0" destOrd="0" presId="urn:microsoft.com/office/officeart/2005/8/layout/lProcess2"/>
    <dgm:cxn modelId="{810AEB13-769A-4747-8D0C-CFAD843D89AA}" type="presParOf" srcId="{658E3871-1B15-4019-A241-335F555B63FE}" destId="{A22F439E-5485-4199-B768-BA412D3D0871}" srcOrd="0" destOrd="0" presId="urn:microsoft.com/office/officeart/2005/8/layout/lProcess2"/>
    <dgm:cxn modelId="{7D5A001E-D416-4745-AA05-124D85819499}" type="presParOf" srcId="{658E3871-1B15-4019-A241-335F555B63FE}" destId="{5A2DE79D-F923-46A1-88D1-C4AAD605CD3D}" srcOrd="1" destOrd="0" presId="urn:microsoft.com/office/officeart/2005/8/layout/lProcess2"/>
    <dgm:cxn modelId="{BA4318FC-46F4-4268-BC55-0F96F5EC9B74}" type="presParOf" srcId="{658E3871-1B15-4019-A241-335F555B63FE}" destId="{5B40197A-F6AB-423A-8685-96FC913347AD}" srcOrd="2" destOrd="0" presId="urn:microsoft.com/office/officeart/2005/8/layout/lProcess2"/>
    <dgm:cxn modelId="{6EDF7456-5CFA-4E48-90FF-5036BFFB5C23}" type="presParOf" srcId="{658E3871-1B15-4019-A241-335F555B63FE}" destId="{A131C43E-DC89-4B93-8064-0590924573A5}" srcOrd="3" destOrd="0" presId="urn:microsoft.com/office/officeart/2005/8/layout/lProcess2"/>
    <dgm:cxn modelId="{0B2086A8-024B-4CE1-9FE1-380DC4F959BB}" type="presParOf" srcId="{658E3871-1B15-4019-A241-335F555B63FE}" destId="{E187843A-EA52-4AD7-A2B8-DF0EB4D24E32}" srcOrd="4" destOrd="0" presId="urn:microsoft.com/office/officeart/2005/8/layout/lProcess2"/>
    <dgm:cxn modelId="{63427DD6-4842-4E6A-9CF7-ACC2019784D4}" type="presParOf" srcId="{658E3871-1B15-4019-A241-335F555B63FE}" destId="{A9CB9617-ABD3-46F9-AD8A-63ABC63FCD38}" srcOrd="5" destOrd="0" presId="urn:microsoft.com/office/officeart/2005/8/layout/lProcess2"/>
    <dgm:cxn modelId="{61092836-35B6-424C-890B-463EE2C7A7BB}" type="presParOf" srcId="{658E3871-1B15-4019-A241-335F555B63FE}" destId="{6554DE1A-AC16-4562-87B4-AB5A93E53518}"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EDDACCA-0E09-42D3-8DB1-8BE0446E4AA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CR"/>
        </a:p>
      </dgm:t>
    </dgm:pt>
    <dgm:pt modelId="{A4D0DC2D-D3B9-4A23-ABA1-F370351FCD9C}">
      <dgm:prSet phldrT="[Texto]"/>
      <dgm:spPr/>
      <dgm:t>
        <a:bodyPr/>
        <a:lstStyle/>
        <a:p>
          <a:r>
            <a:rPr lang="es-CR" dirty="0" smtClean="0"/>
            <a:t>Elaboración, revisión y trámite de cargas de contrato</a:t>
          </a:r>
        </a:p>
        <a:p>
          <a:endParaRPr lang="es-CR" dirty="0"/>
        </a:p>
      </dgm:t>
    </dgm:pt>
    <dgm:pt modelId="{A3516007-93FF-4AB3-BA5D-7E411B47DF32}" type="parTrans" cxnId="{AD7263A8-4AF0-4B95-8E82-16C5445CB7D8}">
      <dgm:prSet/>
      <dgm:spPr/>
      <dgm:t>
        <a:bodyPr/>
        <a:lstStyle/>
        <a:p>
          <a:endParaRPr lang="es-CR"/>
        </a:p>
      </dgm:t>
    </dgm:pt>
    <dgm:pt modelId="{86EC1526-7174-4A40-AD76-B0CE9771A138}" type="sibTrans" cxnId="{AD7263A8-4AF0-4B95-8E82-16C5445CB7D8}">
      <dgm:prSet/>
      <dgm:spPr/>
      <dgm:t>
        <a:bodyPr/>
        <a:lstStyle/>
        <a:p>
          <a:endParaRPr lang="es-CR"/>
        </a:p>
      </dgm:t>
    </dgm:pt>
    <dgm:pt modelId="{0D16AFCE-0E1F-4414-A212-9069C68E9A84}">
      <dgm:prSet phldrT="[Texto]"/>
      <dgm:spPr/>
      <dgm:t>
        <a:bodyPr/>
        <a:lstStyle/>
        <a:p>
          <a:r>
            <a:rPr lang="es-CR" dirty="0" smtClean="0"/>
            <a:t>Elaboración, revisión y trámite de solicitud de visado y acta de recepción definitiva de facturas</a:t>
          </a:r>
          <a:endParaRPr lang="es-CR" dirty="0"/>
        </a:p>
      </dgm:t>
    </dgm:pt>
    <dgm:pt modelId="{57D34F53-9546-4747-99D6-AA9953AC9526}" type="parTrans" cxnId="{640B9468-5990-405B-A123-B2F635271A48}">
      <dgm:prSet/>
      <dgm:spPr/>
      <dgm:t>
        <a:bodyPr/>
        <a:lstStyle/>
        <a:p>
          <a:endParaRPr lang="es-CR"/>
        </a:p>
      </dgm:t>
    </dgm:pt>
    <dgm:pt modelId="{8FE6F474-2771-445D-84B2-905784FF1307}" type="sibTrans" cxnId="{640B9468-5990-405B-A123-B2F635271A48}">
      <dgm:prSet/>
      <dgm:spPr/>
      <dgm:t>
        <a:bodyPr/>
        <a:lstStyle/>
        <a:p>
          <a:endParaRPr lang="es-CR"/>
        </a:p>
      </dgm:t>
    </dgm:pt>
    <dgm:pt modelId="{6F12E338-BD87-42F7-8105-82E8F5B07C5A}">
      <dgm:prSet phldrT="[Texto]"/>
      <dgm:spPr/>
      <dgm:t>
        <a:bodyPr/>
        <a:lstStyle/>
        <a:p>
          <a:r>
            <a:rPr lang="es-CR" dirty="0" smtClean="0"/>
            <a:t>Solicitud de Caducos y análisis presupuestario</a:t>
          </a:r>
          <a:endParaRPr lang="es-CR" dirty="0"/>
        </a:p>
      </dgm:t>
    </dgm:pt>
    <dgm:pt modelId="{B735EE51-4166-41A0-AE03-9BD249961E3F}" type="parTrans" cxnId="{BC43F5FB-FA81-4E12-B78E-AA596EC0D15D}">
      <dgm:prSet/>
      <dgm:spPr/>
      <dgm:t>
        <a:bodyPr/>
        <a:lstStyle/>
        <a:p>
          <a:endParaRPr lang="es-CR"/>
        </a:p>
      </dgm:t>
    </dgm:pt>
    <dgm:pt modelId="{20D1CC00-E189-4C29-A490-F03606424AA1}" type="sibTrans" cxnId="{BC43F5FB-FA81-4E12-B78E-AA596EC0D15D}">
      <dgm:prSet/>
      <dgm:spPr/>
      <dgm:t>
        <a:bodyPr/>
        <a:lstStyle/>
        <a:p>
          <a:endParaRPr lang="es-CR"/>
        </a:p>
      </dgm:t>
    </dgm:pt>
    <dgm:pt modelId="{5C4A3F3A-F5BD-4544-98F6-DE3CE5839227}">
      <dgm:prSet phldrT="[Texto]"/>
      <dgm:spPr/>
      <dgm:t>
        <a:bodyPr/>
        <a:lstStyle/>
        <a:p>
          <a:r>
            <a:rPr lang="es-CR" dirty="0" smtClean="0"/>
            <a:t>Análisis de garantías de cumplimiento</a:t>
          </a:r>
          <a:endParaRPr lang="es-CR" dirty="0"/>
        </a:p>
      </dgm:t>
    </dgm:pt>
    <dgm:pt modelId="{B6D690D0-BA87-489F-913D-2DF288CCD984}" type="parTrans" cxnId="{C34F1782-F942-4CD9-9CAF-90123D5CDAB1}">
      <dgm:prSet/>
      <dgm:spPr/>
      <dgm:t>
        <a:bodyPr/>
        <a:lstStyle/>
        <a:p>
          <a:endParaRPr lang="es-CR"/>
        </a:p>
      </dgm:t>
    </dgm:pt>
    <dgm:pt modelId="{01842A9A-2E8E-4AB0-B1F9-AA4861045416}" type="sibTrans" cxnId="{C34F1782-F942-4CD9-9CAF-90123D5CDAB1}">
      <dgm:prSet/>
      <dgm:spPr/>
      <dgm:t>
        <a:bodyPr/>
        <a:lstStyle/>
        <a:p>
          <a:endParaRPr lang="es-CR"/>
        </a:p>
      </dgm:t>
    </dgm:pt>
    <dgm:pt modelId="{346676B1-25D9-4ECB-AC31-9740C7B7913B}">
      <dgm:prSet/>
      <dgm:spPr/>
      <dgm:t>
        <a:bodyPr/>
        <a:lstStyle/>
        <a:p>
          <a:r>
            <a:rPr lang="es-CR" dirty="0" smtClean="0"/>
            <a:t>Traslados Presupuestarios</a:t>
          </a:r>
          <a:endParaRPr lang="es-CR" dirty="0"/>
        </a:p>
      </dgm:t>
    </dgm:pt>
    <dgm:pt modelId="{7F0E7DEC-699F-4C62-B58F-62365B0081D0}" type="parTrans" cxnId="{6059CA80-5468-45F4-AD1C-07AF9CA4FDA5}">
      <dgm:prSet/>
      <dgm:spPr/>
      <dgm:t>
        <a:bodyPr/>
        <a:lstStyle/>
        <a:p>
          <a:endParaRPr lang="es-CR"/>
        </a:p>
      </dgm:t>
    </dgm:pt>
    <dgm:pt modelId="{F01D5D68-6F33-43FA-9157-E259EDF8E0A2}" type="sibTrans" cxnId="{6059CA80-5468-45F4-AD1C-07AF9CA4FDA5}">
      <dgm:prSet/>
      <dgm:spPr/>
      <dgm:t>
        <a:bodyPr/>
        <a:lstStyle/>
        <a:p>
          <a:endParaRPr lang="es-CR"/>
        </a:p>
      </dgm:t>
    </dgm:pt>
    <dgm:pt modelId="{551F7900-F4A5-495A-BE75-E81E0153D7BB}">
      <dgm:prSet phldrT="[Texto]"/>
      <dgm:spPr/>
      <dgm:t>
        <a:bodyPr/>
        <a:lstStyle/>
        <a:p>
          <a:r>
            <a:rPr lang="es-CR" dirty="0" smtClean="0"/>
            <a:t>Elaboración de Anteproyecto 2022</a:t>
          </a:r>
          <a:endParaRPr lang="es-CR" dirty="0"/>
        </a:p>
      </dgm:t>
    </dgm:pt>
    <dgm:pt modelId="{F0657E7D-485C-48C9-8D1D-CFDF9C4C42C4}" type="parTrans" cxnId="{33AD94AA-1870-4C0F-9008-079E697FEEB0}">
      <dgm:prSet/>
      <dgm:spPr/>
      <dgm:t>
        <a:bodyPr/>
        <a:lstStyle/>
        <a:p>
          <a:endParaRPr lang="es-CR"/>
        </a:p>
      </dgm:t>
    </dgm:pt>
    <dgm:pt modelId="{5F6193DB-7A14-40A2-BB8C-BD05ED34DB5B}" type="sibTrans" cxnId="{33AD94AA-1870-4C0F-9008-079E697FEEB0}">
      <dgm:prSet/>
      <dgm:spPr/>
      <dgm:t>
        <a:bodyPr/>
        <a:lstStyle/>
        <a:p>
          <a:endParaRPr lang="es-CR"/>
        </a:p>
      </dgm:t>
    </dgm:pt>
    <dgm:pt modelId="{9674283D-FF3B-4722-A622-B3A0588BCD2A}" type="pres">
      <dgm:prSet presAssocID="{8EDDACCA-0E09-42D3-8DB1-8BE0446E4AA0}" presName="diagram" presStyleCnt="0">
        <dgm:presLayoutVars>
          <dgm:dir/>
          <dgm:resizeHandles val="exact"/>
        </dgm:presLayoutVars>
      </dgm:prSet>
      <dgm:spPr/>
      <dgm:t>
        <a:bodyPr/>
        <a:lstStyle/>
        <a:p>
          <a:endParaRPr lang="es-CR"/>
        </a:p>
      </dgm:t>
    </dgm:pt>
    <dgm:pt modelId="{256200E0-6309-4514-8ED4-CAC2BA7C539B}" type="pres">
      <dgm:prSet presAssocID="{A4D0DC2D-D3B9-4A23-ABA1-F370351FCD9C}" presName="node" presStyleLbl="node1" presStyleIdx="0" presStyleCnt="6">
        <dgm:presLayoutVars>
          <dgm:bulletEnabled val="1"/>
        </dgm:presLayoutVars>
      </dgm:prSet>
      <dgm:spPr/>
      <dgm:t>
        <a:bodyPr/>
        <a:lstStyle/>
        <a:p>
          <a:endParaRPr lang="es-CR"/>
        </a:p>
      </dgm:t>
    </dgm:pt>
    <dgm:pt modelId="{4C8EBD3E-5276-46F8-9018-2C3042E4BB02}" type="pres">
      <dgm:prSet presAssocID="{86EC1526-7174-4A40-AD76-B0CE9771A138}" presName="sibTrans" presStyleCnt="0"/>
      <dgm:spPr/>
    </dgm:pt>
    <dgm:pt modelId="{228BC391-6BE2-4783-AFC4-FB16A66313BE}" type="pres">
      <dgm:prSet presAssocID="{0D16AFCE-0E1F-4414-A212-9069C68E9A84}" presName="node" presStyleLbl="node1" presStyleIdx="1" presStyleCnt="6">
        <dgm:presLayoutVars>
          <dgm:bulletEnabled val="1"/>
        </dgm:presLayoutVars>
      </dgm:prSet>
      <dgm:spPr/>
      <dgm:t>
        <a:bodyPr/>
        <a:lstStyle/>
        <a:p>
          <a:endParaRPr lang="es-CR"/>
        </a:p>
      </dgm:t>
    </dgm:pt>
    <dgm:pt modelId="{790DAD59-B574-4E9F-A37C-C1CBC3921A4F}" type="pres">
      <dgm:prSet presAssocID="{8FE6F474-2771-445D-84B2-905784FF1307}" presName="sibTrans" presStyleCnt="0"/>
      <dgm:spPr/>
    </dgm:pt>
    <dgm:pt modelId="{FCCC3EF9-CBFF-4395-9E0B-118234BB23EA}" type="pres">
      <dgm:prSet presAssocID="{346676B1-25D9-4ECB-AC31-9740C7B7913B}" presName="node" presStyleLbl="node1" presStyleIdx="2" presStyleCnt="6">
        <dgm:presLayoutVars>
          <dgm:bulletEnabled val="1"/>
        </dgm:presLayoutVars>
      </dgm:prSet>
      <dgm:spPr/>
      <dgm:t>
        <a:bodyPr/>
        <a:lstStyle/>
        <a:p>
          <a:endParaRPr lang="es-CR"/>
        </a:p>
      </dgm:t>
    </dgm:pt>
    <dgm:pt modelId="{BBD828F6-EFB9-4B9C-BA4F-2FDE2BD33F05}" type="pres">
      <dgm:prSet presAssocID="{F01D5D68-6F33-43FA-9157-E259EDF8E0A2}" presName="sibTrans" presStyleCnt="0"/>
      <dgm:spPr/>
    </dgm:pt>
    <dgm:pt modelId="{73BF39DB-4E85-47FD-A4ED-4A310DCA6196}" type="pres">
      <dgm:prSet presAssocID="{6F12E338-BD87-42F7-8105-82E8F5B07C5A}" presName="node" presStyleLbl="node1" presStyleIdx="3" presStyleCnt="6">
        <dgm:presLayoutVars>
          <dgm:bulletEnabled val="1"/>
        </dgm:presLayoutVars>
      </dgm:prSet>
      <dgm:spPr/>
      <dgm:t>
        <a:bodyPr/>
        <a:lstStyle/>
        <a:p>
          <a:endParaRPr lang="es-CR"/>
        </a:p>
      </dgm:t>
    </dgm:pt>
    <dgm:pt modelId="{8AF04231-DECF-412B-95B1-915965EADEB7}" type="pres">
      <dgm:prSet presAssocID="{20D1CC00-E189-4C29-A490-F03606424AA1}" presName="sibTrans" presStyleCnt="0"/>
      <dgm:spPr/>
    </dgm:pt>
    <dgm:pt modelId="{CFADAFE2-7FE8-4052-B56E-5AB992921125}" type="pres">
      <dgm:prSet presAssocID="{5C4A3F3A-F5BD-4544-98F6-DE3CE5839227}" presName="node" presStyleLbl="node1" presStyleIdx="4" presStyleCnt="6">
        <dgm:presLayoutVars>
          <dgm:bulletEnabled val="1"/>
        </dgm:presLayoutVars>
      </dgm:prSet>
      <dgm:spPr/>
      <dgm:t>
        <a:bodyPr/>
        <a:lstStyle/>
        <a:p>
          <a:endParaRPr lang="es-CR"/>
        </a:p>
      </dgm:t>
    </dgm:pt>
    <dgm:pt modelId="{463D0F8C-6843-453F-825B-4C965E7C5731}" type="pres">
      <dgm:prSet presAssocID="{01842A9A-2E8E-4AB0-B1F9-AA4861045416}" presName="sibTrans" presStyleCnt="0"/>
      <dgm:spPr/>
    </dgm:pt>
    <dgm:pt modelId="{39608751-F73F-44D3-BA52-E2545B682544}" type="pres">
      <dgm:prSet presAssocID="{551F7900-F4A5-495A-BE75-E81E0153D7BB}" presName="node" presStyleLbl="node1" presStyleIdx="5" presStyleCnt="6">
        <dgm:presLayoutVars>
          <dgm:bulletEnabled val="1"/>
        </dgm:presLayoutVars>
      </dgm:prSet>
      <dgm:spPr/>
      <dgm:t>
        <a:bodyPr/>
        <a:lstStyle/>
        <a:p>
          <a:endParaRPr lang="es-CR"/>
        </a:p>
      </dgm:t>
    </dgm:pt>
  </dgm:ptLst>
  <dgm:cxnLst>
    <dgm:cxn modelId="{6059CA80-5468-45F4-AD1C-07AF9CA4FDA5}" srcId="{8EDDACCA-0E09-42D3-8DB1-8BE0446E4AA0}" destId="{346676B1-25D9-4ECB-AC31-9740C7B7913B}" srcOrd="2" destOrd="0" parTransId="{7F0E7DEC-699F-4C62-B58F-62365B0081D0}" sibTransId="{F01D5D68-6F33-43FA-9157-E259EDF8E0A2}"/>
    <dgm:cxn modelId="{C34F1782-F942-4CD9-9CAF-90123D5CDAB1}" srcId="{8EDDACCA-0E09-42D3-8DB1-8BE0446E4AA0}" destId="{5C4A3F3A-F5BD-4544-98F6-DE3CE5839227}" srcOrd="4" destOrd="0" parTransId="{B6D690D0-BA87-489F-913D-2DF288CCD984}" sibTransId="{01842A9A-2E8E-4AB0-B1F9-AA4861045416}"/>
    <dgm:cxn modelId="{11C2C644-78DA-44AA-8CB2-E66A9F45F6BB}" type="presOf" srcId="{8EDDACCA-0E09-42D3-8DB1-8BE0446E4AA0}" destId="{9674283D-FF3B-4722-A622-B3A0588BCD2A}" srcOrd="0" destOrd="0" presId="urn:microsoft.com/office/officeart/2005/8/layout/default"/>
    <dgm:cxn modelId="{752655C0-1423-4B10-A921-123C6F11764B}" type="presOf" srcId="{5C4A3F3A-F5BD-4544-98F6-DE3CE5839227}" destId="{CFADAFE2-7FE8-4052-B56E-5AB992921125}" srcOrd="0" destOrd="0" presId="urn:microsoft.com/office/officeart/2005/8/layout/default"/>
    <dgm:cxn modelId="{9BDA12D8-E809-4CB6-B793-74D8A1F33932}" type="presOf" srcId="{6F12E338-BD87-42F7-8105-82E8F5B07C5A}" destId="{73BF39DB-4E85-47FD-A4ED-4A310DCA6196}" srcOrd="0" destOrd="0" presId="urn:microsoft.com/office/officeart/2005/8/layout/default"/>
    <dgm:cxn modelId="{20FDD886-3390-41B3-8667-F7E4FA118A32}" type="presOf" srcId="{551F7900-F4A5-495A-BE75-E81E0153D7BB}" destId="{39608751-F73F-44D3-BA52-E2545B682544}" srcOrd="0" destOrd="0" presId="urn:microsoft.com/office/officeart/2005/8/layout/default"/>
    <dgm:cxn modelId="{33AD94AA-1870-4C0F-9008-079E697FEEB0}" srcId="{8EDDACCA-0E09-42D3-8DB1-8BE0446E4AA0}" destId="{551F7900-F4A5-495A-BE75-E81E0153D7BB}" srcOrd="5" destOrd="0" parTransId="{F0657E7D-485C-48C9-8D1D-CFDF9C4C42C4}" sibTransId="{5F6193DB-7A14-40A2-BB8C-BD05ED34DB5B}"/>
    <dgm:cxn modelId="{A9F543EB-1175-4450-BFC8-DA94CA2AC782}" type="presOf" srcId="{0D16AFCE-0E1F-4414-A212-9069C68E9A84}" destId="{228BC391-6BE2-4783-AFC4-FB16A66313BE}" srcOrd="0" destOrd="0" presId="urn:microsoft.com/office/officeart/2005/8/layout/default"/>
    <dgm:cxn modelId="{BC43F5FB-FA81-4E12-B78E-AA596EC0D15D}" srcId="{8EDDACCA-0E09-42D3-8DB1-8BE0446E4AA0}" destId="{6F12E338-BD87-42F7-8105-82E8F5B07C5A}" srcOrd="3" destOrd="0" parTransId="{B735EE51-4166-41A0-AE03-9BD249961E3F}" sibTransId="{20D1CC00-E189-4C29-A490-F03606424AA1}"/>
    <dgm:cxn modelId="{AD7263A8-4AF0-4B95-8E82-16C5445CB7D8}" srcId="{8EDDACCA-0E09-42D3-8DB1-8BE0446E4AA0}" destId="{A4D0DC2D-D3B9-4A23-ABA1-F370351FCD9C}" srcOrd="0" destOrd="0" parTransId="{A3516007-93FF-4AB3-BA5D-7E411B47DF32}" sibTransId="{86EC1526-7174-4A40-AD76-B0CE9771A138}"/>
    <dgm:cxn modelId="{09185D9E-4772-4162-B172-298F892B951C}" type="presOf" srcId="{A4D0DC2D-D3B9-4A23-ABA1-F370351FCD9C}" destId="{256200E0-6309-4514-8ED4-CAC2BA7C539B}" srcOrd="0" destOrd="0" presId="urn:microsoft.com/office/officeart/2005/8/layout/default"/>
    <dgm:cxn modelId="{E1698283-57CA-46ED-8BAB-7C2D72FA71D6}" type="presOf" srcId="{346676B1-25D9-4ECB-AC31-9740C7B7913B}" destId="{FCCC3EF9-CBFF-4395-9E0B-118234BB23EA}" srcOrd="0" destOrd="0" presId="urn:microsoft.com/office/officeart/2005/8/layout/default"/>
    <dgm:cxn modelId="{640B9468-5990-405B-A123-B2F635271A48}" srcId="{8EDDACCA-0E09-42D3-8DB1-8BE0446E4AA0}" destId="{0D16AFCE-0E1F-4414-A212-9069C68E9A84}" srcOrd="1" destOrd="0" parTransId="{57D34F53-9546-4747-99D6-AA9953AC9526}" sibTransId="{8FE6F474-2771-445D-84B2-905784FF1307}"/>
    <dgm:cxn modelId="{F3F49181-D647-4CCE-84F0-2D1603DAE1FB}" type="presParOf" srcId="{9674283D-FF3B-4722-A622-B3A0588BCD2A}" destId="{256200E0-6309-4514-8ED4-CAC2BA7C539B}" srcOrd="0" destOrd="0" presId="urn:microsoft.com/office/officeart/2005/8/layout/default"/>
    <dgm:cxn modelId="{62A99AA0-EDEF-4381-BD99-81AE344BAA68}" type="presParOf" srcId="{9674283D-FF3B-4722-A622-B3A0588BCD2A}" destId="{4C8EBD3E-5276-46F8-9018-2C3042E4BB02}" srcOrd="1" destOrd="0" presId="urn:microsoft.com/office/officeart/2005/8/layout/default"/>
    <dgm:cxn modelId="{8737F403-5E13-4095-93FC-5E3DFD626989}" type="presParOf" srcId="{9674283D-FF3B-4722-A622-B3A0588BCD2A}" destId="{228BC391-6BE2-4783-AFC4-FB16A66313BE}" srcOrd="2" destOrd="0" presId="urn:microsoft.com/office/officeart/2005/8/layout/default"/>
    <dgm:cxn modelId="{DEDEDB99-AC8D-4048-BB69-D95AFEE91339}" type="presParOf" srcId="{9674283D-FF3B-4722-A622-B3A0588BCD2A}" destId="{790DAD59-B574-4E9F-A37C-C1CBC3921A4F}" srcOrd="3" destOrd="0" presId="urn:microsoft.com/office/officeart/2005/8/layout/default"/>
    <dgm:cxn modelId="{105A3B31-C99F-4155-A22E-C76BCF425EA2}" type="presParOf" srcId="{9674283D-FF3B-4722-A622-B3A0588BCD2A}" destId="{FCCC3EF9-CBFF-4395-9E0B-118234BB23EA}" srcOrd="4" destOrd="0" presId="urn:microsoft.com/office/officeart/2005/8/layout/default"/>
    <dgm:cxn modelId="{43C28DDE-12ED-4352-8BEC-F23C708CC21E}" type="presParOf" srcId="{9674283D-FF3B-4722-A622-B3A0588BCD2A}" destId="{BBD828F6-EFB9-4B9C-BA4F-2FDE2BD33F05}" srcOrd="5" destOrd="0" presId="urn:microsoft.com/office/officeart/2005/8/layout/default"/>
    <dgm:cxn modelId="{7890A7A7-D2EE-43B4-A741-8D8F45D299D2}" type="presParOf" srcId="{9674283D-FF3B-4722-A622-B3A0588BCD2A}" destId="{73BF39DB-4E85-47FD-A4ED-4A310DCA6196}" srcOrd="6" destOrd="0" presId="urn:microsoft.com/office/officeart/2005/8/layout/default"/>
    <dgm:cxn modelId="{628F8285-F89C-4330-AEA8-7E900E6FCBD8}" type="presParOf" srcId="{9674283D-FF3B-4722-A622-B3A0588BCD2A}" destId="{8AF04231-DECF-412B-95B1-915965EADEB7}" srcOrd="7" destOrd="0" presId="urn:microsoft.com/office/officeart/2005/8/layout/default"/>
    <dgm:cxn modelId="{B06584F3-9953-4AB5-AE10-C54425D16397}" type="presParOf" srcId="{9674283D-FF3B-4722-A622-B3A0588BCD2A}" destId="{CFADAFE2-7FE8-4052-B56E-5AB992921125}" srcOrd="8" destOrd="0" presId="urn:microsoft.com/office/officeart/2005/8/layout/default"/>
    <dgm:cxn modelId="{0BAD52A3-996C-4347-B58B-DD05C9ED26DC}" type="presParOf" srcId="{9674283D-FF3B-4722-A622-B3A0588BCD2A}" destId="{463D0F8C-6843-453F-825B-4C965E7C5731}" srcOrd="9" destOrd="0" presId="urn:microsoft.com/office/officeart/2005/8/layout/default"/>
    <dgm:cxn modelId="{FBAECA39-C5E3-4A03-9C68-A469A9DC7250}" type="presParOf" srcId="{9674283D-FF3B-4722-A622-B3A0588BCD2A}" destId="{39608751-F73F-44D3-BA52-E2545B68254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E5B2F57-4B75-4CC9-899D-45CDD7694B61}" type="doc">
      <dgm:prSet loTypeId="urn:microsoft.com/office/officeart/2005/8/layout/venn1" loCatId="relationship" qsTypeId="urn:microsoft.com/office/officeart/2005/8/quickstyle/simple1" qsCatId="simple" csTypeId="urn:microsoft.com/office/officeart/2005/8/colors/colorful1" csCatId="colorful" phldr="1"/>
      <dgm:spPr/>
      <dgm:t>
        <a:bodyPr/>
        <a:lstStyle/>
        <a:p>
          <a:endParaRPr lang="es-CR"/>
        </a:p>
      </dgm:t>
    </dgm:pt>
    <dgm:pt modelId="{E94E63CA-14AF-454E-84ED-29078D5DECA1}">
      <dgm:prSet custT="1"/>
      <dgm:spPr/>
      <dgm:t>
        <a:bodyPr/>
        <a:lstStyle/>
        <a:p>
          <a:pPr rtl="0"/>
          <a:r>
            <a:rPr lang="es-CR" sz="1100" b="1" dirty="0" smtClean="0"/>
            <a:t>Sistema de administración de filas de espera                               ( </a:t>
          </a:r>
          <a:r>
            <a:rPr lang="es-CR" sz="1100" b="1" dirty="0" err="1" smtClean="0"/>
            <a:t>Productive</a:t>
          </a:r>
          <a:r>
            <a:rPr lang="es-CR" sz="1100" b="1" dirty="0" smtClean="0"/>
            <a:t> Business </a:t>
          </a:r>
          <a:r>
            <a:rPr lang="es-CR" sz="1100" b="1" dirty="0" err="1" smtClean="0"/>
            <a:t>Solutions</a:t>
          </a:r>
          <a:r>
            <a:rPr lang="es-CR" sz="1100" b="1" dirty="0" smtClean="0"/>
            <a:t> Costa Rica S.A.).</a:t>
          </a:r>
          <a:endParaRPr lang="es-CR" sz="1100" b="1" dirty="0"/>
        </a:p>
      </dgm:t>
    </dgm:pt>
    <dgm:pt modelId="{BF27C7C2-5E69-493D-8F95-E1C7237E272B}" type="parTrans" cxnId="{4E0DE400-820F-4E68-BB47-D86CA03D6FEC}">
      <dgm:prSet/>
      <dgm:spPr/>
      <dgm:t>
        <a:bodyPr/>
        <a:lstStyle/>
        <a:p>
          <a:endParaRPr lang="es-CR"/>
        </a:p>
      </dgm:t>
    </dgm:pt>
    <dgm:pt modelId="{28802E30-BB52-4D09-A05A-EAE08D30C352}" type="sibTrans" cxnId="{4E0DE400-820F-4E68-BB47-D86CA03D6FEC}">
      <dgm:prSet/>
      <dgm:spPr/>
      <dgm:t>
        <a:bodyPr/>
        <a:lstStyle/>
        <a:p>
          <a:endParaRPr lang="es-CR"/>
        </a:p>
      </dgm:t>
    </dgm:pt>
    <dgm:pt modelId="{382694D8-ABA6-495A-A43B-BCB1C08158DF}">
      <dgm:prSet custT="1"/>
      <dgm:spPr/>
      <dgm:t>
        <a:bodyPr/>
        <a:lstStyle/>
        <a:p>
          <a:pPr rtl="0"/>
          <a:r>
            <a:rPr lang="es-CR" sz="1100" b="1" dirty="0" smtClean="0"/>
            <a:t>Sistema de Trazabilidad               (</a:t>
          </a:r>
          <a:r>
            <a:rPr lang="es-CR" sz="1100" b="1" dirty="0" err="1" smtClean="0"/>
            <a:t>Three</a:t>
          </a:r>
          <a:r>
            <a:rPr lang="es-CR" sz="1100" b="1" dirty="0" smtClean="0"/>
            <a:t> </a:t>
          </a:r>
          <a:r>
            <a:rPr lang="es-CR" sz="1100" b="1" dirty="0" err="1" smtClean="0"/>
            <a:t>Rivers</a:t>
          </a:r>
          <a:r>
            <a:rPr lang="es-CR" sz="1100" b="1" dirty="0" smtClean="0"/>
            <a:t> Software, S.R.L.).</a:t>
          </a:r>
          <a:endParaRPr lang="es-CR" sz="1100" b="1" dirty="0"/>
        </a:p>
      </dgm:t>
    </dgm:pt>
    <dgm:pt modelId="{09173A0A-F0B6-4974-ABE8-9EF866F6B3EC}" type="parTrans" cxnId="{DD651296-916B-42A6-B733-9C125F2E1DFB}">
      <dgm:prSet/>
      <dgm:spPr/>
      <dgm:t>
        <a:bodyPr/>
        <a:lstStyle/>
        <a:p>
          <a:endParaRPr lang="es-CR"/>
        </a:p>
      </dgm:t>
    </dgm:pt>
    <dgm:pt modelId="{893635C1-914A-460B-ACC7-742F02F8F107}" type="sibTrans" cxnId="{DD651296-916B-42A6-B733-9C125F2E1DFB}">
      <dgm:prSet/>
      <dgm:spPr/>
      <dgm:t>
        <a:bodyPr/>
        <a:lstStyle/>
        <a:p>
          <a:endParaRPr lang="es-CR"/>
        </a:p>
      </dgm:t>
    </dgm:pt>
    <dgm:pt modelId="{3A09F84D-F70C-4C60-96E2-F466805B6E58}">
      <dgm:prSet custT="1"/>
      <dgm:spPr/>
      <dgm:t>
        <a:bodyPr/>
        <a:lstStyle/>
        <a:p>
          <a:pPr rtl="0"/>
          <a:r>
            <a:rPr lang="es-CR" sz="1100" b="1" dirty="0" smtClean="0"/>
            <a:t>Sistema de Correspondencia Visión 2020                             (</a:t>
          </a:r>
          <a:r>
            <a:rPr lang="es-CR" sz="1100" b="1" dirty="0" err="1" smtClean="0"/>
            <a:t>Three</a:t>
          </a:r>
          <a:r>
            <a:rPr lang="es-CR" sz="1100" b="1" dirty="0" smtClean="0"/>
            <a:t> </a:t>
          </a:r>
          <a:r>
            <a:rPr lang="es-CR" sz="1100" b="1" dirty="0" err="1" smtClean="0"/>
            <a:t>Rivers</a:t>
          </a:r>
          <a:r>
            <a:rPr lang="es-CR" sz="1100" b="1" dirty="0" smtClean="0"/>
            <a:t> Software, S.R.L.).</a:t>
          </a:r>
          <a:endParaRPr lang="es-CR" sz="1100" b="1" dirty="0"/>
        </a:p>
      </dgm:t>
    </dgm:pt>
    <dgm:pt modelId="{CB9DCF8C-0331-4DB9-B6D0-53F923C48CCC}" type="parTrans" cxnId="{B8EEB197-72A5-4095-A4EE-CCBB49C7FE09}">
      <dgm:prSet/>
      <dgm:spPr/>
      <dgm:t>
        <a:bodyPr/>
        <a:lstStyle/>
        <a:p>
          <a:endParaRPr lang="es-CR"/>
        </a:p>
      </dgm:t>
    </dgm:pt>
    <dgm:pt modelId="{26D53DAD-B463-4CA0-87FF-9C44905B75C2}" type="sibTrans" cxnId="{B8EEB197-72A5-4095-A4EE-CCBB49C7FE09}">
      <dgm:prSet/>
      <dgm:spPr/>
      <dgm:t>
        <a:bodyPr/>
        <a:lstStyle/>
        <a:p>
          <a:endParaRPr lang="es-CR"/>
        </a:p>
      </dgm:t>
    </dgm:pt>
    <dgm:pt modelId="{58E42E72-AEC6-4CC0-9DF8-6803F4D5C0FC}">
      <dgm:prSet custT="1"/>
      <dgm:spPr/>
      <dgm:t>
        <a:bodyPr/>
        <a:lstStyle/>
        <a:p>
          <a:pPr rtl="0"/>
          <a:r>
            <a:rPr lang="es-CR" sz="1100" b="1" dirty="0" smtClean="0"/>
            <a:t>Publicación de leyes, reglamentos, decretos y ciertos actos administrativos        (Junta Administrativa de la Imprenta Nacional).</a:t>
          </a:r>
          <a:endParaRPr lang="es-CR" sz="1100" b="1" dirty="0"/>
        </a:p>
      </dgm:t>
    </dgm:pt>
    <dgm:pt modelId="{005FD4D3-B026-4309-AC9E-DD89C06F6E1E}" type="parTrans" cxnId="{CC259F10-DED5-4466-83D8-7D0ED8123C3B}">
      <dgm:prSet/>
      <dgm:spPr/>
      <dgm:t>
        <a:bodyPr/>
        <a:lstStyle/>
        <a:p>
          <a:endParaRPr lang="es-CR"/>
        </a:p>
      </dgm:t>
    </dgm:pt>
    <dgm:pt modelId="{0EE1E8FF-190B-4BF9-896E-819244666873}" type="sibTrans" cxnId="{CC259F10-DED5-4466-83D8-7D0ED8123C3B}">
      <dgm:prSet/>
      <dgm:spPr/>
      <dgm:t>
        <a:bodyPr/>
        <a:lstStyle/>
        <a:p>
          <a:endParaRPr lang="es-CR"/>
        </a:p>
      </dgm:t>
    </dgm:pt>
    <dgm:pt modelId="{B60EA96B-4935-4174-AB75-20C4EFB72678}">
      <dgm:prSet custT="1"/>
      <dgm:spPr/>
      <dgm:t>
        <a:bodyPr/>
        <a:lstStyle/>
        <a:p>
          <a:pPr rtl="0"/>
          <a:r>
            <a:rPr lang="es-CR" sz="1100" b="1" dirty="0" smtClean="0"/>
            <a:t>Mantenimiento preventivo y correctivo de Solución de Lectores de Huella                   (BAYSHORE TECHNOLOGIES GZT COSTA RICA SOCIEDAD ANONIMA).</a:t>
          </a:r>
          <a:endParaRPr lang="es-CR" sz="1100" b="1" dirty="0"/>
        </a:p>
      </dgm:t>
    </dgm:pt>
    <dgm:pt modelId="{A970C4B2-B7DA-4D85-8009-C64F63B5BA71}" type="parTrans" cxnId="{A98F7ECD-FDC9-40F4-8F61-1FD7B2D21925}">
      <dgm:prSet/>
      <dgm:spPr/>
      <dgm:t>
        <a:bodyPr/>
        <a:lstStyle/>
        <a:p>
          <a:endParaRPr lang="es-CR"/>
        </a:p>
      </dgm:t>
    </dgm:pt>
    <dgm:pt modelId="{EBB63644-A0F2-422E-8ED1-0CE7F4635AE7}" type="sibTrans" cxnId="{A98F7ECD-FDC9-40F4-8F61-1FD7B2D21925}">
      <dgm:prSet/>
      <dgm:spPr/>
      <dgm:t>
        <a:bodyPr/>
        <a:lstStyle/>
        <a:p>
          <a:endParaRPr lang="es-CR"/>
        </a:p>
      </dgm:t>
    </dgm:pt>
    <dgm:pt modelId="{816F6384-D9C3-47D5-A3EA-6828CA5DF78C}">
      <dgm:prSet custT="1"/>
      <dgm:spPr/>
      <dgm:t>
        <a:bodyPr/>
        <a:lstStyle/>
        <a:p>
          <a:pPr rtl="0"/>
          <a:r>
            <a:rPr lang="es-CR" sz="1100" b="1" dirty="0" smtClean="0"/>
            <a:t>Manejo Profesional de Desechos S.A        (MANEJO PROFESIONAL DE DESECHOS S.A.).</a:t>
          </a:r>
          <a:endParaRPr lang="es-CR" sz="1100" b="1" dirty="0"/>
        </a:p>
      </dgm:t>
    </dgm:pt>
    <dgm:pt modelId="{7FDE0138-ABB3-493E-AE25-033CA1FCB6EB}" type="parTrans" cxnId="{5A5D0CC2-200A-4528-B82B-D0DBDF435339}">
      <dgm:prSet/>
      <dgm:spPr/>
      <dgm:t>
        <a:bodyPr/>
        <a:lstStyle/>
        <a:p>
          <a:endParaRPr lang="es-CR"/>
        </a:p>
      </dgm:t>
    </dgm:pt>
    <dgm:pt modelId="{BDF30AB4-91BA-4C29-97AD-511D2B3926E9}" type="sibTrans" cxnId="{5A5D0CC2-200A-4528-B82B-D0DBDF435339}">
      <dgm:prSet/>
      <dgm:spPr/>
      <dgm:t>
        <a:bodyPr/>
        <a:lstStyle/>
        <a:p>
          <a:endParaRPr lang="es-CR"/>
        </a:p>
      </dgm:t>
    </dgm:pt>
    <dgm:pt modelId="{2A546E85-A3B6-4EF2-9BBC-65E22DDE52F8}" type="pres">
      <dgm:prSet presAssocID="{7E5B2F57-4B75-4CC9-899D-45CDD7694B61}" presName="compositeShape" presStyleCnt="0">
        <dgm:presLayoutVars>
          <dgm:chMax val="7"/>
          <dgm:dir/>
          <dgm:resizeHandles val="exact"/>
        </dgm:presLayoutVars>
      </dgm:prSet>
      <dgm:spPr/>
      <dgm:t>
        <a:bodyPr/>
        <a:lstStyle/>
        <a:p>
          <a:endParaRPr lang="es-CR"/>
        </a:p>
      </dgm:t>
    </dgm:pt>
    <dgm:pt modelId="{8AEE4959-5397-413A-8324-7F299E4C0534}" type="pres">
      <dgm:prSet presAssocID="{E94E63CA-14AF-454E-84ED-29078D5DECA1}" presName="circ1" presStyleLbl="vennNode1" presStyleIdx="0" presStyleCnt="6"/>
      <dgm:spPr/>
    </dgm:pt>
    <dgm:pt modelId="{9897B3DB-ECA2-4FA2-AA78-335853DBC0E2}" type="pres">
      <dgm:prSet presAssocID="{E94E63CA-14AF-454E-84ED-29078D5DECA1}" presName="circ1Tx" presStyleLbl="revTx" presStyleIdx="0" presStyleCnt="0">
        <dgm:presLayoutVars>
          <dgm:chMax val="0"/>
          <dgm:chPref val="0"/>
          <dgm:bulletEnabled val="1"/>
        </dgm:presLayoutVars>
      </dgm:prSet>
      <dgm:spPr/>
      <dgm:t>
        <a:bodyPr/>
        <a:lstStyle/>
        <a:p>
          <a:endParaRPr lang="es-CR"/>
        </a:p>
      </dgm:t>
    </dgm:pt>
    <dgm:pt modelId="{D3665650-B519-49F6-B625-3F20C7D0FBDA}" type="pres">
      <dgm:prSet presAssocID="{382694D8-ABA6-495A-A43B-BCB1C08158DF}" presName="circ2" presStyleLbl="vennNode1" presStyleIdx="1" presStyleCnt="6"/>
      <dgm:spPr/>
    </dgm:pt>
    <dgm:pt modelId="{DB4B2DC5-10A4-4733-97B7-B1FAEECF4A56}" type="pres">
      <dgm:prSet presAssocID="{382694D8-ABA6-495A-A43B-BCB1C08158DF}" presName="circ2Tx" presStyleLbl="revTx" presStyleIdx="0" presStyleCnt="0">
        <dgm:presLayoutVars>
          <dgm:chMax val="0"/>
          <dgm:chPref val="0"/>
          <dgm:bulletEnabled val="1"/>
        </dgm:presLayoutVars>
      </dgm:prSet>
      <dgm:spPr/>
      <dgm:t>
        <a:bodyPr/>
        <a:lstStyle/>
        <a:p>
          <a:endParaRPr lang="es-CR"/>
        </a:p>
      </dgm:t>
    </dgm:pt>
    <dgm:pt modelId="{AD62F756-F751-4CA5-A525-7A2BC0CA298C}" type="pres">
      <dgm:prSet presAssocID="{3A09F84D-F70C-4C60-96E2-F466805B6E58}" presName="circ3" presStyleLbl="vennNode1" presStyleIdx="2" presStyleCnt="6"/>
      <dgm:spPr/>
    </dgm:pt>
    <dgm:pt modelId="{9F7DEB81-9FC0-4C8D-9619-5B2803AA4E56}" type="pres">
      <dgm:prSet presAssocID="{3A09F84D-F70C-4C60-96E2-F466805B6E58}" presName="circ3Tx" presStyleLbl="revTx" presStyleIdx="0" presStyleCnt="0">
        <dgm:presLayoutVars>
          <dgm:chMax val="0"/>
          <dgm:chPref val="0"/>
          <dgm:bulletEnabled val="1"/>
        </dgm:presLayoutVars>
      </dgm:prSet>
      <dgm:spPr/>
      <dgm:t>
        <a:bodyPr/>
        <a:lstStyle/>
        <a:p>
          <a:endParaRPr lang="es-CR"/>
        </a:p>
      </dgm:t>
    </dgm:pt>
    <dgm:pt modelId="{376BE285-BB0E-448E-A15F-4FBA249B017F}" type="pres">
      <dgm:prSet presAssocID="{58E42E72-AEC6-4CC0-9DF8-6803F4D5C0FC}" presName="circ4" presStyleLbl="vennNode1" presStyleIdx="3" presStyleCnt="6"/>
      <dgm:spPr/>
    </dgm:pt>
    <dgm:pt modelId="{D62F3A1A-2410-42DB-A0FB-C5549D6FBFAB}" type="pres">
      <dgm:prSet presAssocID="{58E42E72-AEC6-4CC0-9DF8-6803F4D5C0FC}" presName="circ4Tx" presStyleLbl="revTx" presStyleIdx="0" presStyleCnt="0">
        <dgm:presLayoutVars>
          <dgm:chMax val="0"/>
          <dgm:chPref val="0"/>
          <dgm:bulletEnabled val="1"/>
        </dgm:presLayoutVars>
      </dgm:prSet>
      <dgm:spPr/>
      <dgm:t>
        <a:bodyPr/>
        <a:lstStyle/>
        <a:p>
          <a:endParaRPr lang="es-CR"/>
        </a:p>
      </dgm:t>
    </dgm:pt>
    <dgm:pt modelId="{767DF9CF-EAC3-42DE-BCD0-A7C046272134}" type="pres">
      <dgm:prSet presAssocID="{B60EA96B-4935-4174-AB75-20C4EFB72678}" presName="circ5" presStyleLbl="vennNode1" presStyleIdx="4" presStyleCnt="6"/>
      <dgm:spPr/>
    </dgm:pt>
    <dgm:pt modelId="{3EA7B8BA-A9ED-45BF-B18A-79747E1CB9C8}" type="pres">
      <dgm:prSet presAssocID="{B60EA96B-4935-4174-AB75-20C4EFB72678}" presName="circ5Tx" presStyleLbl="revTx" presStyleIdx="0" presStyleCnt="0">
        <dgm:presLayoutVars>
          <dgm:chMax val="0"/>
          <dgm:chPref val="0"/>
          <dgm:bulletEnabled val="1"/>
        </dgm:presLayoutVars>
      </dgm:prSet>
      <dgm:spPr/>
      <dgm:t>
        <a:bodyPr/>
        <a:lstStyle/>
        <a:p>
          <a:endParaRPr lang="es-CR"/>
        </a:p>
      </dgm:t>
    </dgm:pt>
    <dgm:pt modelId="{CDAAA31F-6316-412B-A0F7-FF437661C904}" type="pres">
      <dgm:prSet presAssocID="{816F6384-D9C3-47D5-A3EA-6828CA5DF78C}" presName="circ6" presStyleLbl="vennNode1" presStyleIdx="5" presStyleCnt="6"/>
      <dgm:spPr/>
    </dgm:pt>
    <dgm:pt modelId="{837BE856-E6E8-4C0F-8A32-6FD3DAA6DC91}" type="pres">
      <dgm:prSet presAssocID="{816F6384-D9C3-47D5-A3EA-6828CA5DF78C}" presName="circ6Tx" presStyleLbl="revTx" presStyleIdx="0" presStyleCnt="0">
        <dgm:presLayoutVars>
          <dgm:chMax val="0"/>
          <dgm:chPref val="0"/>
          <dgm:bulletEnabled val="1"/>
        </dgm:presLayoutVars>
      </dgm:prSet>
      <dgm:spPr/>
      <dgm:t>
        <a:bodyPr/>
        <a:lstStyle/>
        <a:p>
          <a:endParaRPr lang="es-CR"/>
        </a:p>
      </dgm:t>
    </dgm:pt>
  </dgm:ptLst>
  <dgm:cxnLst>
    <dgm:cxn modelId="{4E0DE400-820F-4E68-BB47-D86CA03D6FEC}" srcId="{7E5B2F57-4B75-4CC9-899D-45CDD7694B61}" destId="{E94E63CA-14AF-454E-84ED-29078D5DECA1}" srcOrd="0" destOrd="0" parTransId="{BF27C7C2-5E69-493D-8F95-E1C7237E272B}" sibTransId="{28802E30-BB52-4D09-A05A-EAE08D30C352}"/>
    <dgm:cxn modelId="{05D1AAC3-8730-4A0A-833E-E3471626D832}" type="presOf" srcId="{816F6384-D9C3-47D5-A3EA-6828CA5DF78C}" destId="{837BE856-E6E8-4C0F-8A32-6FD3DAA6DC91}" srcOrd="0" destOrd="0" presId="urn:microsoft.com/office/officeart/2005/8/layout/venn1"/>
    <dgm:cxn modelId="{B8EEB197-72A5-4095-A4EE-CCBB49C7FE09}" srcId="{7E5B2F57-4B75-4CC9-899D-45CDD7694B61}" destId="{3A09F84D-F70C-4C60-96E2-F466805B6E58}" srcOrd="2" destOrd="0" parTransId="{CB9DCF8C-0331-4DB9-B6D0-53F923C48CCC}" sibTransId="{26D53DAD-B463-4CA0-87FF-9C44905B75C2}"/>
    <dgm:cxn modelId="{4873D7FF-7BB4-4BC3-B106-6DD7757812AD}" type="presOf" srcId="{3A09F84D-F70C-4C60-96E2-F466805B6E58}" destId="{9F7DEB81-9FC0-4C8D-9619-5B2803AA4E56}" srcOrd="0" destOrd="0" presId="urn:microsoft.com/office/officeart/2005/8/layout/venn1"/>
    <dgm:cxn modelId="{22E3FC0B-5C4B-4DFC-8ABB-8A9E1302BBA5}" type="presOf" srcId="{B60EA96B-4935-4174-AB75-20C4EFB72678}" destId="{3EA7B8BA-A9ED-45BF-B18A-79747E1CB9C8}" srcOrd="0" destOrd="0" presId="urn:microsoft.com/office/officeart/2005/8/layout/venn1"/>
    <dgm:cxn modelId="{55E25C67-A340-41E1-9F6B-B64C492F36C4}" type="presOf" srcId="{7E5B2F57-4B75-4CC9-899D-45CDD7694B61}" destId="{2A546E85-A3B6-4EF2-9BBC-65E22DDE52F8}" srcOrd="0" destOrd="0" presId="urn:microsoft.com/office/officeart/2005/8/layout/venn1"/>
    <dgm:cxn modelId="{639BC165-8940-4BE9-9937-00BCF529503B}" type="presOf" srcId="{E94E63CA-14AF-454E-84ED-29078D5DECA1}" destId="{9897B3DB-ECA2-4FA2-AA78-335853DBC0E2}" srcOrd="0" destOrd="0" presId="urn:microsoft.com/office/officeart/2005/8/layout/venn1"/>
    <dgm:cxn modelId="{CC259F10-DED5-4466-83D8-7D0ED8123C3B}" srcId="{7E5B2F57-4B75-4CC9-899D-45CDD7694B61}" destId="{58E42E72-AEC6-4CC0-9DF8-6803F4D5C0FC}" srcOrd="3" destOrd="0" parTransId="{005FD4D3-B026-4309-AC9E-DD89C06F6E1E}" sibTransId="{0EE1E8FF-190B-4BF9-896E-819244666873}"/>
    <dgm:cxn modelId="{28AA7DAD-7E8B-41DE-B931-DF664B687E07}" type="presOf" srcId="{382694D8-ABA6-495A-A43B-BCB1C08158DF}" destId="{DB4B2DC5-10A4-4733-97B7-B1FAEECF4A56}" srcOrd="0" destOrd="0" presId="urn:microsoft.com/office/officeart/2005/8/layout/venn1"/>
    <dgm:cxn modelId="{A98F7ECD-FDC9-40F4-8F61-1FD7B2D21925}" srcId="{7E5B2F57-4B75-4CC9-899D-45CDD7694B61}" destId="{B60EA96B-4935-4174-AB75-20C4EFB72678}" srcOrd="4" destOrd="0" parTransId="{A970C4B2-B7DA-4D85-8009-C64F63B5BA71}" sibTransId="{EBB63644-A0F2-422E-8ED1-0CE7F4635AE7}"/>
    <dgm:cxn modelId="{1B040474-F408-4ED3-81D3-3022A4C6130C}" type="presOf" srcId="{58E42E72-AEC6-4CC0-9DF8-6803F4D5C0FC}" destId="{D62F3A1A-2410-42DB-A0FB-C5549D6FBFAB}" srcOrd="0" destOrd="0" presId="urn:microsoft.com/office/officeart/2005/8/layout/venn1"/>
    <dgm:cxn modelId="{5A5D0CC2-200A-4528-B82B-D0DBDF435339}" srcId="{7E5B2F57-4B75-4CC9-899D-45CDD7694B61}" destId="{816F6384-D9C3-47D5-A3EA-6828CA5DF78C}" srcOrd="5" destOrd="0" parTransId="{7FDE0138-ABB3-493E-AE25-033CA1FCB6EB}" sibTransId="{BDF30AB4-91BA-4C29-97AD-511D2B3926E9}"/>
    <dgm:cxn modelId="{DD651296-916B-42A6-B733-9C125F2E1DFB}" srcId="{7E5B2F57-4B75-4CC9-899D-45CDD7694B61}" destId="{382694D8-ABA6-495A-A43B-BCB1C08158DF}" srcOrd="1" destOrd="0" parTransId="{09173A0A-F0B6-4974-ABE8-9EF866F6B3EC}" sibTransId="{893635C1-914A-460B-ACC7-742F02F8F107}"/>
    <dgm:cxn modelId="{AF19A3DF-0966-47C6-9E63-1A935E7FA7DD}" type="presParOf" srcId="{2A546E85-A3B6-4EF2-9BBC-65E22DDE52F8}" destId="{8AEE4959-5397-413A-8324-7F299E4C0534}" srcOrd="0" destOrd="0" presId="urn:microsoft.com/office/officeart/2005/8/layout/venn1"/>
    <dgm:cxn modelId="{CE2CCFE6-6ACA-43FF-9F3E-6307C08E277C}" type="presParOf" srcId="{2A546E85-A3B6-4EF2-9BBC-65E22DDE52F8}" destId="{9897B3DB-ECA2-4FA2-AA78-335853DBC0E2}" srcOrd="1" destOrd="0" presId="urn:microsoft.com/office/officeart/2005/8/layout/venn1"/>
    <dgm:cxn modelId="{32DF243D-6186-4BFF-9164-5EFDABF4D0FC}" type="presParOf" srcId="{2A546E85-A3B6-4EF2-9BBC-65E22DDE52F8}" destId="{D3665650-B519-49F6-B625-3F20C7D0FBDA}" srcOrd="2" destOrd="0" presId="urn:microsoft.com/office/officeart/2005/8/layout/venn1"/>
    <dgm:cxn modelId="{216DCEAD-D773-4188-90DB-112E741552A4}" type="presParOf" srcId="{2A546E85-A3B6-4EF2-9BBC-65E22DDE52F8}" destId="{DB4B2DC5-10A4-4733-97B7-B1FAEECF4A56}" srcOrd="3" destOrd="0" presId="urn:microsoft.com/office/officeart/2005/8/layout/venn1"/>
    <dgm:cxn modelId="{AC3A2A1D-9795-4E20-AE38-D31B320DCB62}" type="presParOf" srcId="{2A546E85-A3B6-4EF2-9BBC-65E22DDE52F8}" destId="{AD62F756-F751-4CA5-A525-7A2BC0CA298C}" srcOrd="4" destOrd="0" presId="urn:microsoft.com/office/officeart/2005/8/layout/venn1"/>
    <dgm:cxn modelId="{7D4D9D51-97C7-4E92-A703-D24B58F84C17}" type="presParOf" srcId="{2A546E85-A3B6-4EF2-9BBC-65E22DDE52F8}" destId="{9F7DEB81-9FC0-4C8D-9619-5B2803AA4E56}" srcOrd="5" destOrd="0" presId="urn:microsoft.com/office/officeart/2005/8/layout/venn1"/>
    <dgm:cxn modelId="{F1BA6295-A785-42F5-BEA4-E023DF8FD5A9}" type="presParOf" srcId="{2A546E85-A3B6-4EF2-9BBC-65E22DDE52F8}" destId="{376BE285-BB0E-448E-A15F-4FBA249B017F}" srcOrd="6" destOrd="0" presId="urn:microsoft.com/office/officeart/2005/8/layout/venn1"/>
    <dgm:cxn modelId="{12E7F630-0502-425E-AD52-6DBE9081BAC7}" type="presParOf" srcId="{2A546E85-A3B6-4EF2-9BBC-65E22DDE52F8}" destId="{D62F3A1A-2410-42DB-A0FB-C5549D6FBFAB}" srcOrd="7" destOrd="0" presId="urn:microsoft.com/office/officeart/2005/8/layout/venn1"/>
    <dgm:cxn modelId="{22D011E9-A503-4BE1-97DB-4B762F1FB335}" type="presParOf" srcId="{2A546E85-A3B6-4EF2-9BBC-65E22DDE52F8}" destId="{767DF9CF-EAC3-42DE-BCD0-A7C046272134}" srcOrd="8" destOrd="0" presId="urn:microsoft.com/office/officeart/2005/8/layout/venn1"/>
    <dgm:cxn modelId="{E73BC169-97DC-425F-8AAD-4AA3AC10D141}" type="presParOf" srcId="{2A546E85-A3B6-4EF2-9BBC-65E22DDE52F8}" destId="{3EA7B8BA-A9ED-45BF-B18A-79747E1CB9C8}" srcOrd="9" destOrd="0" presId="urn:microsoft.com/office/officeart/2005/8/layout/venn1"/>
    <dgm:cxn modelId="{4870ABCC-7D3C-4EB7-A3CF-536533139653}" type="presParOf" srcId="{2A546E85-A3B6-4EF2-9BBC-65E22DDE52F8}" destId="{CDAAA31F-6316-412B-A0F7-FF437661C904}" srcOrd="10" destOrd="0" presId="urn:microsoft.com/office/officeart/2005/8/layout/venn1"/>
    <dgm:cxn modelId="{9CA3F4D0-C5E4-48A4-B330-62482EB42356}" type="presParOf" srcId="{2A546E85-A3B6-4EF2-9BBC-65E22DDE52F8}" destId="{837BE856-E6E8-4C0F-8A32-6FD3DAA6DC91}" srcOrd="11"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D3194-B924-4641-A3F6-89C9EC19B797}">
      <dsp:nvSpPr>
        <dsp:cNvPr id="0" name=""/>
        <dsp:cNvSpPr/>
      </dsp:nvSpPr>
      <dsp:spPr>
        <a:xfrm>
          <a:off x="2581" y="482190"/>
          <a:ext cx="2048164" cy="1228898"/>
        </a:xfrm>
        <a:prstGeom prst="rect">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ysClr val="window" lastClr="FFFFFF"/>
              </a:solidFill>
              <a:latin typeface="Arial" panose="020B0604020202020204" pitchFamily="34" charset="0"/>
              <a:ea typeface="+mn-ea"/>
              <a:cs typeface="Arial" panose="020B0604020202020204" pitchFamily="34" charset="0"/>
            </a:rPr>
            <a:t>Informe 72-17 </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a:off x="2581" y="482190"/>
        <a:ext cx="2048164" cy="1228898"/>
      </dsp:txXfrm>
    </dsp:sp>
    <dsp:sp modelId="{1FFB32F4-49B7-4A97-BDA9-A50D5A5D3C24}">
      <dsp:nvSpPr>
        <dsp:cNvPr id="0" name=""/>
        <dsp:cNvSpPr/>
      </dsp:nvSpPr>
      <dsp:spPr>
        <a:xfrm>
          <a:off x="2255562" y="482190"/>
          <a:ext cx="2048164" cy="1228898"/>
        </a:xfrm>
        <a:prstGeom prst="rect">
          <a:avLst/>
        </a:prstGeom>
        <a:gradFill rotWithShape="0">
          <a:gsLst>
            <a:gs pos="0">
              <a:srgbClr val="4472C4">
                <a:hueOff val="-817038"/>
                <a:satOff val="-1136"/>
                <a:lumOff val="-436"/>
                <a:alphaOff val="0"/>
                <a:satMod val="103000"/>
                <a:lumMod val="102000"/>
                <a:tint val="94000"/>
              </a:srgbClr>
            </a:gs>
            <a:gs pos="50000">
              <a:srgbClr val="4472C4">
                <a:hueOff val="-817038"/>
                <a:satOff val="-1136"/>
                <a:lumOff val="-436"/>
                <a:alphaOff val="0"/>
                <a:satMod val="110000"/>
                <a:lumMod val="100000"/>
                <a:shade val="100000"/>
              </a:srgbClr>
            </a:gs>
            <a:gs pos="100000">
              <a:srgbClr val="4472C4">
                <a:hueOff val="-817038"/>
                <a:satOff val="-1136"/>
                <a:lumOff val="-436"/>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ysClr val="window" lastClr="FFFFFF"/>
              </a:solidFill>
              <a:latin typeface="Arial" panose="020B0604020202020204" pitchFamily="34" charset="0"/>
              <a:ea typeface="+mn-ea"/>
              <a:cs typeface="Arial" panose="020B0604020202020204" pitchFamily="34" charset="0"/>
            </a:rPr>
            <a:t>Informe 10-19 seguimientos al Informe 32-11 </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a:off x="2255562" y="482190"/>
        <a:ext cx="2048164" cy="1228898"/>
      </dsp:txXfrm>
    </dsp:sp>
    <dsp:sp modelId="{A8AFE0C0-0004-493D-A2CE-E47D4FCDF18C}">
      <dsp:nvSpPr>
        <dsp:cNvPr id="0" name=""/>
        <dsp:cNvSpPr/>
      </dsp:nvSpPr>
      <dsp:spPr>
        <a:xfrm>
          <a:off x="4508542" y="482190"/>
          <a:ext cx="2048164" cy="1228898"/>
        </a:xfrm>
        <a:prstGeom prst="rect">
          <a:avLst/>
        </a:prstGeom>
        <a:gradFill rotWithShape="0">
          <a:gsLst>
            <a:gs pos="0">
              <a:srgbClr val="4472C4">
                <a:hueOff val="-1634077"/>
                <a:satOff val="-2273"/>
                <a:lumOff val="-872"/>
                <a:alphaOff val="0"/>
                <a:satMod val="103000"/>
                <a:lumMod val="102000"/>
                <a:tint val="94000"/>
              </a:srgbClr>
            </a:gs>
            <a:gs pos="50000">
              <a:srgbClr val="4472C4">
                <a:hueOff val="-1634077"/>
                <a:satOff val="-2273"/>
                <a:lumOff val="-872"/>
                <a:alphaOff val="0"/>
                <a:satMod val="110000"/>
                <a:lumMod val="100000"/>
                <a:shade val="100000"/>
              </a:srgbClr>
            </a:gs>
            <a:gs pos="100000">
              <a:srgbClr val="4472C4">
                <a:hueOff val="-1634077"/>
                <a:satOff val="-2273"/>
                <a:lumOff val="-872"/>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ysClr val="window" lastClr="FFFFFF"/>
              </a:solidFill>
              <a:latin typeface="Arial" panose="020B0604020202020204" pitchFamily="34" charset="0"/>
              <a:ea typeface="+mn-ea"/>
              <a:cs typeface="Arial" panose="020B0604020202020204" pitchFamily="34" charset="0"/>
            </a:rPr>
            <a:t>Informe 51-2020</a:t>
          </a:r>
        </a:p>
        <a:p>
          <a:pPr lvl="0" algn="ctr" defTabSz="711200">
            <a:lnSpc>
              <a:spcPct val="90000"/>
            </a:lnSpc>
            <a:spcBef>
              <a:spcPct val="0"/>
            </a:spcBef>
            <a:spcAft>
              <a:spcPct val="35000"/>
            </a:spcAft>
          </a:pPr>
          <a:r>
            <a:rPr lang="es-CR" sz="1600" kern="1200" dirty="0" smtClean="0">
              <a:solidFill>
                <a:sysClr val="window" lastClr="FFFFFF"/>
              </a:solidFill>
              <a:latin typeface="Arial" panose="020B0604020202020204" pitchFamily="34" charset="0"/>
              <a:ea typeface="+mn-ea"/>
              <a:cs typeface="Arial" panose="020B0604020202020204" pitchFamily="34" charset="0"/>
            </a:rPr>
            <a:t>Escuelas Municipales de Música.  </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a:off x="4508542" y="482190"/>
        <a:ext cx="2048164" cy="1228898"/>
      </dsp:txXfrm>
    </dsp:sp>
    <dsp:sp modelId="{843D4F6E-21B9-4DFB-921D-FBCCDD4E89F9}">
      <dsp:nvSpPr>
        <dsp:cNvPr id="0" name=""/>
        <dsp:cNvSpPr/>
      </dsp:nvSpPr>
      <dsp:spPr>
        <a:xfrm>
          <a:off x="6761523" y="482190"/>
          <a:ext cx="2048164" cy="1228898"/>
        </a:xfrm>
        <a:prstGeom prst="rect">
          <a:avLst/>
        </a:prstGeom>
        <a:gradFill rotWithShape="0">
          <a:gsLst>
            <a:gs pos="0">
              <a:srgbClr val="4472C4">
                <a:hueOff val="-2451115"/>
                <a:satOff val="-3409"/>
                <a:lumOff val="-1307"/>
                <a:alphaOff val="0"/>
                <a:satMod val="103000"/>
                <a:lumMod val="102000"/>
                <a:tint val="94000"/>
              </a:srgbClr>
            </a:gs>
            <a:gs pos="50000">
              <a:srgbClr val="4472C4">
                <a:hueOff val="-2451115"/>
                <a:satOff val="-3409"/>
                <a:lumOff val="-1307"/>
                <a:alphaOff val="0"/>
                <a:satMod val="110000"/>
                <a:lumMod val="100000"/>
                <a:shade val="100000"/>
              </a:srgbClr>
            </a:gs>
            <a:gs pos="100000">
              <a:srgbClr val="4472C4">
                <a:hueOff val="-2451115"/>
                <a:satOff val="-3409"/>
                <a:lumOff val="-1307"/>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ysClr val="window" lastClr="FFFFFF"/>
              </a:solidFill>
              <a:latin typeface="Arial" panose="020B0604020202020204" pitchFamily="34" charset="0"/>
              <a:ea typeface="+mn-ea"/>
              <a:cs typeface="Arial" panose="020B0604020202020204" pitchFamily="34" charset="0"/>
            </a:rPr>
            <a:t>informe de Tiempo Extraordinario </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a:off x="6761523" y="482190"/>
        <a:ext cx="2048164" cy="1228898"/>
      </dsp:txXfrm>
    </dsp:sp>
    <dsp:sp modelId="{A8032E44-998E-4034-A0B7-7455A8879B83}">
      <dsp:nvSpPr>
        <dsp:cNvPr id="0" name=""/>
        <dsp:cNvSpPr/>
      </dsp:nvSpPr>
      <dsp:spPr>
        <a:xfrm>
          <a:off x="2581" y="1915905"/>
          <a:ext cx="2048164" cy="1228898"/>
        </a:xfrm>
        <a:prstGeom prst="rect">
          <a:avLst/>
        </a:prstGeom>
        <a:gradFill rotWithShape="0">
          <a:gsLst>
            <a:gs pos="0">
              <a:srgbClr val="4472C4">
                <a:hueOff val="-3268153"/>
                <a:satOff val="-4546"/>
                <a:lumOff val="-1743"/>
                <a:alphaOff val="0"/>
                <a:satMod val="103000"/>
                <a:lumMod val="102000"/>
                <a:tint val="94000"/>
              </a:srgbClr>
            </a:gs>
            <a:gs pos="50000">
              <a:srgbClr val="4472C4">
                <a:hueOff val="-3268153"/>
                <a:satOff val="-4546"/>
                <a:lumOff val="-1743"/>
                <a:alphaOff val="0"/>
                <a:satMod val="110000"/>
                <a:lumMod val="100000"/>
                <a:shade val="100000"/>
              </a:srgbClr>
            </a:gs>
            <a:gs pos="100000">
              <a:srgbClr val="4472C4">
                <a:hueOff val="-3268153"/>
                <a:satOff val="-4546"/>
                <a:lumOff val="-1743"/>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ysClr val="window" lastClr="FFFFFF"/>
              </a:solidFill>
              <a:latin typeface="Arial" panose="020B0604020202020204" pitchFamily="34" charset="0"/>
              <a:ea typeface="+mn-ea"/>
              <a:cs typeface="Arial" panose="020B0604020202020204" pitchFamily="34" charset="0"/>
            </a:rPr>
            <a:t>Informe 27-15 denominado “Aplicación del Decreto Ejecutivo 35865-MP</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a:off x="2581" y="1915905"/>
        <a:ext cx="2048164" cy="1228898"/>
      </dsp:txXfrm>
    </dsp:sp>
    <dsp:sp modelId="{7A7EC2C4-F718-41D2-A966-3691C015F0E3}">
      <dsp:nvSpPr>
        <dsp:cNvPr id="0" name=""/>
        <dsp:cNvSpPr/>
      </dsp:nvSpPr>
      <dsp:spPr>
        <a:xfrm>
          <a:off x="2255562" y="1915905"/>
          <a:ext cx="2048164" cy="1228898"/>
        </a:xfrm>
        <a:prstGeom prst="rect">
          <a:avLst/>
        </a:prstGeom>
        <a:gradFill rotWithShape="0">
          <a:gsLst>
            <a:gs pos="0">
              <a:srgbClr val="4472C4">
                <a:hueOff val="-4085191"/>
                <a:satOff val="-5682"/>
                <a:lumOff val="-2179"/>
                <a:alphaOff val="0"/>
                <a:satMod val="103000"/>
                <a:lumMod val="102000"/>
                <a:tint val="94000"/>
              </a:srgbClr>
            </a:gs>
            <a:gs pos="50000">
              <a:srgbClr val="4472C4">
                <a:hueOff val="-4085191"/>
                <a:satOff val="-5682"/>
                <a:lumOff val="-2179"/>
                <a:alphaOff val="0"/>
                <a:satMod val="110000"/>
                <a:lumMod val="100000"/>
                <a:shade val="100000"/>
              </a:srgbClr>
            </a:gs>
            <a:gs pos="100000">
              <a:srgbClr val="4472C4">
                <a:hueOff val="-4085191"/>
                <a:satOff val="-5682"/>
                <a:lumOff val="-2179"/>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ysClr val="window" lastClr="FFFFFF"/>
              </a:solidFill>
              <a:latin typeface="Arial" panose="020B0604020202020204" pitchFamily="34" charset="0"/>
              <a:ea typeface="+mn-ea"/>
              <a:cs typeface="Arial" panose="020B0604020202020204" pitchFamily="34" charset="0"/>
            </a:rPr>
            <a:t>Informe 50-2020 de Colegios Deportivos de Limón y Grecia</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a:off x="2255562" y="1915905"/>
        <a:ext cx="2048164" cy="1228898"/>
      </dsp:txXfrm>
    </dsp:sp>
    <dsp:sp modelId="{B8C8B615-3A70-4E57-8486-0D1CFDE189FF}">
      <dsp:nvSpPr>
        <dsp:cNvPr id="0" name=""/>
        <dsp:cNvSpPr/>
      </dsp:nvSpPr>
      <dsp:spPr>
        <a:xfrm>
          <a:off x="4508542" y="1915905"/>
          <a:ext cx="2048164" cy="1228898"/>
        </a:xfrm>
        <a:prstGeom prst="rect">
          <a:avLst/>
        </a:prstGeom>
        <a:gradFill rotWithShape="0">
          <a:gsLst>
            <a:gs pos="0">
              <a:srgbClr val="4472C4">
                <a:hueOff val="-4902230"/>
                <a:satOff val="-6819"/>
                <a:lumOff val="-2615"/>
                <a:alphaOff val="0"/>
                <a:satMod val="103000"/>
                <a:lumMod val="102000"/>
                <a:tint val="94000"/>
              </a:srgbClr>
            </a:gs>
            <a:gs pos="50000">
              <a:srgbClr val="4472C4">
                <a:hueOff val="-4902230"/>
                <a:satOff val="-6819"/>
                <a:lumOff val="-2615"/>
                <a:alphaOff val="0"/>
                <a:satMod val="110000"/>
                <a:lumMod val="100000"/>
                <a:shade val="100000"/>
              </a:srgbClr>
            </a:gs>
            <a:gs pos="100000">
              <a:srgbClr val="4472C4">
                <a:hueOff val="-4902230"/>
                <a:satOff val="-6819"/>
                <a:lumOff val="-2615"/>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R" sz="1600" kern="1200" dirty="0" smtClean="0">
              <a:solidFill>
                <a:sysClr val="window" lastClr="FFFFFF"/>
              </a:solidFill>
              <a:latin typeface="Arial" panose="020B0604020202020204" pitchFamily="34" charset="0"/>
              <a:ea typeface="+mn-ea"/>
              <a:cs typeface="Arial" panose="020B0604020202020204" pitchFamily="34" charset="0"/>
            </a:rPr>
            <a:t>Informe 40-17  Servicios Médicos</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a:off x="4508542" y="1915905"/>
        <a:ext cx="2048164" cy="1228898"/>
      </dsp:txXfrm>
    </dsp:sp>
    <dsp:sp modelId="{BDDCB3EA-CA9D-4424-8517-D4C0C5ED005F}">
      <dsp:nvSpPr>
        <dsp:cNvPr id="0" name=""/>
        <dsp:cNvSpPr/>
      </dsp:nvSpPr>
      <dsp:spPr>
        <a:xfrm>
          <a:off x="6761523" y="1915905"/>
          <a:ext cx="2048164" cy="1228898"/>
        </a:xfrm>
        <a:prstGeom prst="rect">
          <a:avLst/>
        </a:prstGeom>
        <a:gradFill rotWithShape="0">
          <a:gsLst>
            <a:gs pos="0">
              <a:srgbClr val="4472C4">
                <a:hueOff val="-5719268"/>
                <a:satOff val="-7955"/>
                <a:lumOff val="-3050"/>
                <a:alphaOff val="0"/>
                <a:satMod val="103000"/>
                <a:lumMod val="102000"/>
                <a:tint val="94000"/>
              </a:srgbClr>
            </a:gs>
            <a:gs pos="50000">
              <a:srgbClr val="4472C4">
                <a:hueOff val="-5719268"/>
                <a:satOff val="-7955"/>
                <a:lumOff val="-3050"/>
                <a:alphaOff val="0"/>
                <a:satMod val="110000"/>
                <a:lumMod val="100000"/>
                <a:shade val="100000"/>
              </a:srgbClr>
            </a:gs>
            <a:gs pos="100000">
              <a:srgbClr val="4472C4">
                <a:hueOff val="-5719268"/>
                <a:satOff val="-7955"/>
                <a:lumOff val="-305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R" sz="1600" kern="1200" dirty="0" smtClean="0">
              <a:solidFill>
                <a:sysClr val="window" lastClr="FFFFFF"/>
              </a:solidFill>
              <a:latin typeface="Arial" panose="020B0604020202020204" pitchFamily="34" charset="0"/>
              <a:ea typeface="+mn-ea"/>
              <a:cs typeface="Arial" panose="020B0604020202020204" pitchFamily="34" charset="0"/>
            </a:rPr>
            <a:t>Informe 47-18 </a:t>
          </a:r>
        </a:p>
        <a:p>
          <a:pPr lvl="0" algn="ctr" defTabSz="711200">
            <a:lnSpc>
              <a:spcPct val="90000"/>
            </a:lnSpc>
            <a:spcBef>
              <a:spcPct val="0"/>
            </a:spcBef>
            <a:spcAft>
              <a:spcPct val="35000"/>
            </a:spcAft>
          </a:pPr>
          <a:r>
            <a:rPr lang="es-CR" sz="1600" kern="1200" dirty="0" smtClean="0">
              <a:solidFill>
                <a:sysClr val="window" lastClr="FFFFFF"/>
              </a:solidFill>
              <a:latin typeface="Arial" panose="020B0604020202020204" pitchFamily="34" charset="0"/>
              <a:ea typeface="+mn-ea"/>
              <a:cs typeface="Arial" panose="020B0604020202020204" pitchFamily="34" charset="0"/>
            </a:rPr>
            <a:t>Control Interno   </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a:off x="6761523" y="1915905"/>
        <a:ext cx="2048164" cy="1228898"/>
      </dsp:txXfrm>
    </dsp:sp>
    <dsp:sp modelId="{0E8FE286-4EA4-4868-9F6C-431DD683EFF4}">
      <dsp:nvSpPr>
        <dsp:cNvPr id="0" name=""/>
        <dsp:cNvSpPr/>
      </dsp:nvSpPr>
      <dsp:spPr>
        <a:xfrm>
          <a:off x="2255562" y="3349620"/>
          <a:ext cx="2048164" cy="1228898"/>
        </a:xfrm>
        <a:prstGeom prst="rect">
          <a:avLst/>
        </a:prstGeom>
        <a:gradFill rotWithShape="0">
          <a:gsLst>
            <a:gs pos="0">
              <a:srgbClr val="4472C4">
                <a:hueOff val="-6536306"/>
                <a:satOff val="-9092"/>
                <a:lumOff val="-3486"/>
                <a:alphaOff val="0"/>
                <a:satMod val="103000"/>
                <a:lumMod val="102000"/>
                <a:tint val="94000"/>
              </a:srgbClr>
            </a:gs>
            <a:gs pos="50000">
              <a:srgbClr val="4472C4">
                <a:hueOff val="-6536306"/>
                <a:satOff val="-9092"/>
                <a:lumOff val="-3486"/>
                <a:alphaOff val="0"/>
                <a:satMod val="110000"/>
                <a:lumMod val="100000"/>
                <a:shade val="100000"/>
              </a:srgbClr>
            </a:gs>
            <a:gs pos="100000">
              <a:srgbClr val="4472C4">
                <a:hueOff val="-6536306"/>
                <a:satOff val="-9092"/>
                <a:lumOff val="-3486"/>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R" sz="1600" kern="1200" dirty="0" smtClean="0">
              <a:solidFill>
                <a:sysClr val="window" lastClr="FFFFFF"/>
              </a:solidFill>
              <a:latin typeface="Arial" panose="020B0604020202020204" pitchFamily="34" charset="0"/>
              <a:ea typeface="+mn-ea"/>
              <a:cs typeface="Arial" panose="020B0604020202020204" pitchFamily="34" charset="0"/>
            </a:rPr>
            <a:t>Informe 44-16 </a:t>
          </a:r>
        </a:p>
        <a:p>
          <a:pPr lvl="0" algn="ctr" defTabSz="711200">
            <a:lnSpc>
              <a:spcPct val="90000"/>
            </a:lnSpc>
            <a:spcBef>
              <a:spcPct val="0"/>
            </a:spcBef>
            <a:spcAft>
              <a:spcPct val="35000"/>
            </a:spcAft>
          </a:pPr>
          <a:r>
            <a:rPr lang="es-CR" sz="1600" kern="1200" dirty="0" smtClean="0">
              <a:solidFill>
                <a:sysClr val="window" lastClr="FFFFFF"/>
              </a:solidFill>
              <a:latin typeface="Arial" panose="020B0604020202020204" pitchFamily="34" charset="0"/>
              <a:ea typeface="+mn-ea"/>
              <a:cs typeface="Arial" panose="020B0604020202020204" pitchFamily="34" charset="0"/>
            </a:rPr>
            <a:t> </a:t>
          </a:r>
          <a:r>
            <a:rPr lang="es-CR" sz="1600" kern="1200" dirty="0" err="1" smtClean="0">
              <a:solidFill>
                <a:sysClr val="window" lastClr="FFFFFF"/>
              </a:solidFill>
              <a:latin typeface="Arial" panose="020B0604020202020204" pitchFamily="34" charset="0"/>
              <a:ea typeface="+mn-ea"/>
              <a:cs typeface="Arial" panose="020B0604020202020204" pitchFamily="34" charset="0"/>
            </a:rPr>
            <a:t>Zonaje</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a:off x="2255562" y="3349620"/>
        <a:ext cx="2048164" cy="1228898"/>
      </dsp:txXfrm>
    </dsp:sp>
    <dsp:sp modelId="{076204DE-C35D-4B83-8633-1994BFAB6FCA}">
      <dsp:nvSpPr>
        <dsp:cNvPr id="0" name=""/>
        <dsp:cNvSpPr/>
      </dsp:nvSpPr>
      <dsp:spPr>
        <a:xfrm>
          <a:off x="4508542" y="3349620"/>
          <a:ext cx="2048164" cy="1228898"/>
        </a:xfrm>
        <a:prstGeom prst="rect">
          <a:avLst/>
        </a:prstGeom>
        <a:gradFill rotWithShape="0">
          <a:gsLst>
            <a:gs pos="0">
              <a:srgbClr val="4472C4">
                <a:hueOff val="-7353344"/>
                <a:satOff val="-10228"/>
                <a:lumOff val="-3922"/>
                <a:alphaOff val="0"/>
                <a:satMod val="103000"/>
                <a:lumMod val="102000"/>
                <a:tint val="94000"/>
              </a:srgbClr>
            </a:gs>
            <a:gs pos="50000">
              <a:srgbClr val="4472C4">
                <a:hueOff val="-7353344"/>
                <a:satOff val="-10228"/>
                <a:lumOff val="-3922"/>
                <a:alphaOff val="0"/>
                <a:satMod val="110000"/>
                <a:lumMod val="100000"/>
                <a:shade val="100000"/>
              </a:srgbClr>
            </a:gs>
            <a:gs pos="100000">
              <a:srgbClr val="4472C4">
                <a:hueOff val="-7353344"/>
                <a:satOff val="-10228"/>
                <a:lumOff val="-3922"/>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ysClr val="window" lastClr="FFFFFF"/>
              </a:solidFill>
              <a:latin typeface="Arial" panose="020B0604020202020204" pitchFamily="34" charset="0"/>
              <a:ea typeface="+mn-ea"/>
              <a:cs typeface="Arial" panose="020B0604020202020204" pitchFamily="34" charset="0"/>
            </a:rPr>
            <a:t>Informe 61-19 Escuela las Letras</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a:off x="4508542" y="3349620"/>
        <a:ext cx="2048164" cy="12288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55B60E-E014-453E-A809-CCAB181F20E0}">
      <dsp:nvSpPr>
        <dsp:cNvPr id="0" name=""/>
        <dsp:cNvSpPr/>
      </dsp:nvSpPr>
      <dsp:spPr>
        <a:xfrm>
          <a:off x="0" y="161067"/>
          <a:ext cx="2643576" cy="1586145"/>
        </a:xfrm>
        <a:prstGeom prst="rect">
          <a:avLst/>
        </a:prstGeom>
        <a:gradFill rotWithShape="0">
          <a:gsLst>
            <a:gs pos="0">
              <a:srgbClr val="ED7D31">
                <a:hueOff val="0"/>
                <a:satOff val="0"/>
                <a:lumOff val="0"/>
                <a:alphaOff val="0"/>
                <a:satMod val="103000"/>
                <a:lumMod val="102000"/>
                <a:tint val="94000"/>
              </a:srgbClr>
            </a:gs>
            <a:gs pos="50000">
              <a:srgbClr val="ED7D31">
                <a:hueOff val="0"/>
                <a:satOff val="0"/>
                <a:lumOff val="0"/>
                <a:alphaOff val="0"/>
                <a:satMod val="110000"/>
                <a:lumMod val="100000"/>
                <a:shade val="100000"/>
              </a:srgbClr>
            </a:gs>
            <a:gs pos="100000">
              <a:srgbClr val="ED7D31">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R" sz="1400" kern="1200" smtClean="0">
              <a:solidFill>
                <a:schemeClr val="tx1"/>
              </a:solidFill>
              <a:latin typeface="Arial" panose="020B0604020202020204" pitchFamily="34" charset="0"/>
              <a:ea typeface="+mn-ea"/>
              <a:cs typeface="Arial" panose="020B0604020202020204" pitchFamily="34" charset="0"/>
            </a:rPr>
            <a:t>Se efectúa la revisión a las observaciones emitidas al Reglamento de Teletrabajo por parte de la Dirección de Asuntos Jurídicos </a:t>
          </a:r>
          <a:endParaRPr lang="es-CR" sz="1400" kern="1200" dirty="0">
            <a:solidFill>
              <a:schemeClr val="tx1"/>
            </a:solidFill>
            <a:latin typeface="Arial" panose="020B0604020202020204" pitchFamily="34" charset="0"/>
            <a:ea typeface="+mn-ea"/>
            <a:cs typeface="Arial" panose="020B0604020202020204" pitchFamily="34" charset="0"/>
          </a:endParaRPr>
        </a:p>
      </dsp:txBody>
      <dsp:txXfrm>
        <a:off x="0" y="161067"/>
        <a:ext cx="2643576" cy="1586145"/>
      </dsp:txXfrm>
    </dsp:sp>
    <dsp:sp modelId="{82221C71-09C6-4F85-ABE0-578DB4B88620}">
      <dsp:nvSpPr>
        <dsp:cNvPr id="0" name=""/>
        <dsp:cNvSpPr/>
      </dsp:nvSpPr>
      <dsp:spPr>
        <a:xfrm>
          <a:off x="2907933" y="161067"/>
          <a:ext cx="2643576" cy="1586145"/>
        </a:xfrm>
        <a:prstGeom prst="rect">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R" sz="1400" kern="1200" smtClean="0">
              <a:solidFill>
                <a:schemeClr val="tx1"/>
              </a:solidFill>
              <a:latin typeface="Arial" panose="020B0604020202020204" pitchFamily="34" charset="0"/>
              <a:ea typeface="+mn-ea"/>
              <a:cs typeface="Arial" panose="020B0604020202020204" pitchFamily="34" charset="0"/>
            </a:rPr>
            <a:t>Se elabora y se presenta para aprobación ante la Comisión el plan de Trabajo 2021 y la revisión de lo efectuado en el  2020.</a:t>
          </a:r>
          <a:endParaRPr lang="es-CR" sz="1400" kern="1200" dirty="0">
            <a:solidFill>
              <a:schemeClr val="tx1"/>
            </a:solidFill>
            <a:latin typeface="Arial" panose="020B0604020202020204" pitchFamily="34" charset="0"/>
            <a:ea typeface="+mn-ea"/>
            <a:cs typeface="Arial" panose="020B0604020202020204" pitchFamily="34" charset="0"/>
          </a:endParaRPr>
        </a:p>
      </dsp:txBody>
      <dsp:txXfrm>
        <a:off x="2907933" y="161067"/>
        <a:ext cx="2643576" cy="1586145"/>
      </dsp:txXfrm>
    </dsp:sp>
    <dsp:sp modelId="{DD49E536-2D25-4215-BDAF-051429AC53FD}">
      <dsp:nvSpPr>
        <dsp:cNvPr id="0" name=""/>
        <dsp:cNvSpPr/>
      </dsp:nvSpPr>
      <dsp:spPr>
        <a:xfrm>
          <a:off x="5815867" y="161067"/>
          <a:ext cx="2643576" cy="1586145"/>
        </a:xfrm>
        <a:prstGeom prst="rect">
          <a:avLst/>
        </a:prstGeom>
        <a:gradFill rotWithShape="0">
          <a:gsLst>
            <a:gs pos="0">
              <a:srgbClr val="FFC000">
                <a:hueOff val="0"/>
                <a:satOff val="0"/>
                <a:lumOff val="0"/>
                <a:alphaOff val="0"/>
                <a:satMod val="103000"/>
                <a:lumMod val="102000"/>
                <a:tint val="94000"/>
              </a:srgbClr>
            </a:gs>
            <a:gs pos="50000">
              <a:srgbClr val="FFC000">
                <a:hueOff val="0"/>
                <a:satOff val="0"/>
                <a:lumOff val="0"/>
                <a:alphaOff val="0"/>
                <a:satMod val="110000"/>
                <a:lumMod val="100000"/>
                <a:shade val="100000"/>
              </a:srgbClr>
            </a:gs>
            <a:gs pos="100000">
              <a:srgbClr val="FFC000">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R" sz="1400" kern="1200" smtClean="0">
              <a:solidFill>
                <a:schemeClr val="tx1"/>
              </a:solidFill>
              <a:latin typeface="Arial" panose="020B0604020202020204" pitchFamily="34" charset="0"/>
              <a:ea typeface="+mn-ea"/>
              <a:cs typeface="Arial" panose="020B0604020202020204" pitchFamily="34" charset="0"/>
            </a:rPr>
            <a:t>Se presenta el I Informe de teletrabajo  2021, sobre porcentajes de funcionarios en la modalidad de teletrabajo </a:t>
          </a:r>
          <a:endParaRPr lang="es-CR" sz="1400" kern="1200" dirty="0">
            <a:solidFill>
              <a:schemeClr val="tx1"/>
            </a:solidFill>
            <a:latin typeface="Arial" panose="020B0604020202020204" pitchFamily="34" charset="0"/>
            <a:ea typeface="+mn-ea"/>
            <a:cs typeface="Arial" panose="020B0604020202020204" pitchFamily="34" charset="0"/>
          </a:endParaRPr>
        </a:p>
      </dsp:txBody>
      <dsp:txXfrm>
        <a:off x="5815867" y="161067"/>
        <a:ext cx="2643576" cy="1586145"/>
      </dsp:txXfrm>
    </dsp:sp>
    <dsp:sp modelId="{CA2802AE-C194-4532-A343-E9FF80DA82C9}">
      <dsp:nvSpPr>
        <dsp:cNvPr id="0" name=""/>
        <dsp:cNvSpPr/>
      </dsp:nvSpPr>
      <dsp:spPr>
        <a:xfrm>
          <a:off x="1453966" y="2011570"/>
          <a:ext cx="2643576" cy="1586145"/>
        </a:xfrm>
        <a:prstGeom prst="rect">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smtClean="0">
              <a:solidFill>
                <a:schemeClr val="tx1"/>
              </a:solidFill>
              <a:latin typeface="Arial" panose="020B0604020202020204" pitchFamily="34" charset="0"/>
              <a:ea typeface="+mn-ea"/>
              <a:cs typeface="Arial" panose="020B0604020202020204" pitchFamily="34" charset="0"/>
            </a:rPr>
            <a:t>Se trabaja en el Informe de la AI / Programas de Equidad. Se remitió el oficio CT-003-2021 a la AI y se publica la circular CT-001-2021 para su cumplimiento</a:t>
          </a:r>
          <a:endParaRPr lang="es-CR" sz="1400" kern="1200" dirty="0">
            <a:solidFill>
              <a:schemeClr val="tx1"/>
            </a:solidFill>
            <a:latin typeface="Arial" panose="020B0604020202020204" pitchFamily="34" charset="0"/>
            <a:ea typeface="+mn-ea"/>
            <a:cs typeface="Arial" panose="020B0604020202020204" pitchFamily="34" charset="0"/>
          </a:endParaRPr>
        </a:p>
      </dsp:txBody>
      <dsp:txXfrm>
        <a:off x="1453966" y="2011570"/>
        <a:ext cx="2643576" cy="1586145"/>
      </dsp:txXfrm>
    </dsp:sp>
    <dsp:sp modelId="{DBE35389-6B15-471C-A85A-0FC9D40EA244}">
      <dsp:nvSpPr>
        <dsp:cNvPr id="0" name=""/>
        <dsp:cNvSpPr/>
      </dsp:nvSpPr>
      <dsp:spPr>
        <a:xfrm>
          <a:off x="4361900" y="2011570"/>
          <a:ext cx="2643576" cy="1586145"/>
        </a:xfrm>
        <a:prstGeom prst="rect">
          <a:avLst/>
        </a:prstGeom>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smtClean="0">
              <a:solidFill>
                <a:schemeClr val="tx1"/>
              </a:solidFill>
              <a:latin typeface="Arial" panose="020B0604020202020204" pitchFamily="34" charset="0"/>
              <a:ea typeface="+mn-ea"/>
              <a:cs typeface="Arial" panose="020B0604020202020204" pitchFamily="34" charset="0"/>
            </a:rPr>
            <a:t>Se trabajó en el II Informe sobre estadísticas para medir la reducción en el pago de servicios públicos</a:t>
          </a:r>
          <a:endParaRPr lang="es-CR" sz="1400" kern="1200" dirty="0">
            <a:solidFill>
              <a:schemeClr val="tx1"/>
            </a:solidFill>
            <a:latin typeface="Arial" panose="020B0604020202020204" pitchFamily="34" charset="0"/>
            <a:ea typeface="+mn-ea"/>
            <a:cs typeface="Arial" panose="020B0604020202020204" pitchFamily="34" charset="0"/>
          </a:endParaRPr>
        </a:p>
      </dsp:txBody>
      <dsp:txXfrm>
        <a:off x="4361900" y="2011570"/>
        <a:ext cx="2643576" cy="15861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B15B71-C428-4420-8758-3882FDED9FB3}">
      <dsp:nvSpPr>
        <dsp:cNvPr id="0" name=""/>
        <dsp:cNvSpPr/>
      </dsp:nvSpPr>
      <dsp:spPr>
        <a:xfrm>
          <a:off x="0" y="4162602"/>
          <a:ext cx="8061905" cy="910675"/>
        </a:xfrm>
        <a:prstGeom prst="rect">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CR" sz="1600" kern="1200" smtClean="0">
              <a:solidFill>
                <a:sysClr val="window" lastClr="FFFFFF"/>
              </a:solidFill>
              <a:latin typeface="Arial" panose="020B0604020202020204" pitchFamily="34" charset="0"/>
              <a:ea typeface="+mn-ea"/>
              <a:cs typeface="Arial" panose="020B0604020202020204" pitchFamily="34" charset="0"/>
            </a:rPr>
            <a:t>Se efectúa la presentación de la propuesta ante el Departamento de Evaluación y Programación de la DPI.</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a:off x="0" y="4162602"/>
        <a:ext cx="8061905" cy="910675"/>
      </dsp:txXfrm>
    </dsp:sp>
    <dsp:sp modelId="{297275AF-6A2E-4AD8-8B4F-F7C138BDCCE6}">
      <dsp:nvSpPr>
        <dsp:cNvPr id="0" name=""/>
        <dsp:cNvSpPr/>
      </dsp:nvSpPr>
      <dsp:spPr>
        <a:xfrm rot="10800000">
          <a:off x="0" y="2775643"/>
          <a:ext cx="8061905" cy="1400619"/>
        </a:xfrm>
        <a:prstGeom prst="upArrowCallout">
          <a:avLst/>
        </a:prstGeom>
        <a:gradFill rotWithShape="0">
          <a:gsLst>
            <a:gs pos="0">
              <a:srgbClr val="A5A5A5">
                <a:hueOff val="903533"/>
                <a:satOff val="33333"/>
                <a:lumOff val="-4902"/>
                <a:alphaOff val="0"/>
                <a:satMod val="103000"/>
                <a:lumMod val="102000"/>
                <a:tint val="94000"/>
              </a:srgbClr>
            </a:gs>
            <a:gs pos="50000">
              <a:srgbClr val="A5A5A5">
                <a:hueOff val="903533"/>
                <a:satOff val="33333"/>
                <a:lumOff val="-4902"/>
                <a:alphaOff val="0"/>
                <a:satMod val="110000"/>
                <a:lumMod val="100000"/>
                <a:shade val="100000"/>
              </a:srgbClr>
            </a:gs>
            <a:gs pos="100000">
              <a:srgbClr val="A5A5A5">
                <a:hueOff val="903533"/>
                <a:satOff val="33333"/>
                <a:lumOff val="-4902"/>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CR" sz="1600" kern="1200" dirty="0" smtClean="0">
              <a:solidFill>
                <a:sysClr val="window" lastClr="FFFFFF"/>
              </a:solidFill>
              <a:latin typeface="Arial" panose="020B0604020202020204" pitchFamily="34" charset="0"/>
              <a:ea typeface="+mn-ea"/>
              <a:cs typeface="Arial" panose="020B0604020202020204" pitchFamily="34" charset="0"/>
            </a:rPr>
            <a:t>Se remite la propuesta al Viceministerio Administrativo y a la Dirección de Planificación Institucional.</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rot="10800000">
        <a:off x="0" y="2775643"/>
        <a:ext cx="8061905" cy="910080"/>
      </dsp:txXfrm>
    </dsp:sp>
    <dsp:sp modelId="{BAA99967-1B9F-4956-A161-9BF41456F6AA}">
      <dsp:nvSpPr>
        <dsp:cNvPr id="0" name=""/>
        <dsp:cNvSpPr/>
      </dsp:nvSpPr>
      <dsp:spPr>
        <a:xfrm rot="10800000">
          <a:off x="0" y="1388684"/>
          <a:ext cx="8061905" cy="1400619"/>
        </a:xfrm>
        <a:prstGeom prst="upArrowCallout">
          <a:avLst/>
        </a:prstGeom>
        <a:gradFill rotWithShape="0">
          <a:gsLst>
            <a:gs pos="0">
              <a:srgbClr val="A5A5A5">
                <a:hueOff val="1807066"/>
                <a:satOff val="66667"/>
                <a:lumOff val="-9804"/>
                <a:alphaOff val="0"/>
                <a:satMod val="103000"/>
                <a:lumMod val="102000"/>
                <a:tint val="94000"/>
              </a:srgbClr>
            </a:gs>
            <a:gs pos="50000">
              <a:srgbClr val="A5A5A5">
                <a:hueOff val="1807066"/>
                <a:satOff val="66667"/>
                <a:lumOff val="-9804"/>
                <a:alphaOff val="0"/>
                <a:satMod val="110000"/>
                <a:lumMod val="100000"/>
                <a:shade val="100000"/>
              </a:srgbClr>
            </a:gs>
            <a:gs pos="100000">
              <a:srgbClr val="A5A5A5">
                <a:hueOff val="1807066"/>
                <a:satOff val="66667"/>
                <a:lumOff val="-9804"/>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CR" sz="1600" kern="1200" smtClean="0">
              <a:solidFill>
                <a:sysClr val="window" lastClr="FFFFFF"/>
              </a:solidFill>
              <a:latin typeface="Arial" panose="020B0604020202020204" pitchFamily="34" charset="0"/>
              <a:ea typeface="+mn-ea"/>
              <a:cs typeface="Arial" panose="020B0604020202020204" pitchFamily="34" charset="0"/>
            </a:rPr>
            <a:t>Se realiza la presentación de la propuesta a la Directora de Recursos Humanos. </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rot="10800000">
        <a:off x="0" y="1388684"/>
        <a:ext cx="8061905" cy="910080"/>
      </dsp:txXfrm>
    </dsp:sp>
    <dsp:sp modelId="{E3C95473-A2B8-4D5C-9BD2-FEBEE32F1ECA}">
      <dsp:nvSpPr>
        <dsp:cNvPr id="0" name=""/>
        <dsp:cNvSpPr/>
      </dsp:nvSpPr>
      <dsp:spPr>
        <a:xfrm rot="10800000">
          <a:off x="0" y="18364"/>
          <a:ext cx="8061905" cy="1400619"/>
        </a:xfrm>
        <a:prstGeom prst="upArrowCallout">
          <a:avLst/>
        </a:prstGeom>
        <a:gradFill rotWithShape="0">
          <a:gsLst>
            <a:gs pos="0">
              <a:srgbClr val="A5A5A5">
                <a:hueOff val="2710599"/>
                <a:satOff val="100000"/>
                <a:lumOff val="-14706"/>
                <a:alphaOff val="0"/>
                <a:satMod val="103000"/>
                <a:lumMod val="102000"/>
                <a:tint val="94000"/>
              </a:srgbClr>
            </a:gs>
            <a:gs pos="50000">
              <a:srgbClr val="A5A5A5">
                <a:hueOff val="2710599"/>
                <a:satOff val="100000"/>
                <a:lumOff val="-14706"/>
                <a:alphaOff val="0"/>
                <a:satMod val="110000"/>
                <a:lumMod val="100000"/>
                <a:shade val="100000"/>
              </a:srgbClr>
            </a:gs>
            <a:gs pos="100000">
              <a:srgbClr val="A5A5A5">
                <a:hueOff val="2710599"/>
                <a:satOff val="100000"/>
                <a:lumOff val="-14706"/>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CR" sz="1600" kern="1200" smtClean="0">
              <a:solidFill>
                <a:sysClr val="window" lastClr="FFFFFF"/>
              </a:solidFill>
              <a:latin typeface="Arial" panose="020B0604020202020204" pitchFamily="34" charset="0"/>
              <a:ea typeface="+mn-ea"/>
              <a:cs typeface="Arial" panose="020B0604020202020204" pitchFamily="34" charset="0"/>
            </a:rPr>
            <a:t>Se actualizan en coordinación con los departamentos las funciones de los departamentos y unidades de la DRH. </a:t>
          </a:r>
          <a:endParaRPr lang="es-CR" sz="1600" kern="1200" dirty="0">
            <a:solidFill>
              <a:sysClr val="window" lastClr="FFFFFF"/>
            </a:solidFill>
            <a:latin typeface="Arial" panose="020B0604020202020204" pitchFamily="34" charset="0"/>
            <a:ea typeface="+mn-ea"/>
            <a:cs typeface="Arial" panose="020B0604020202020204" pitchFamily="34" charset="0"/>
          </a:endParaRPr>
        </a:p>
      </dsp:txBody>
      <dsp:txXfrm rot="10800000">
        <a:off x="0" y="18364"/>
        <a:ext cx="8061905" cy="9100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11DC1-D33F-44FD-84D3-5FF1CE2BC570}">
      <dsp:nvSpPr>
        <dsp:cNvPr id="0" name=""/>
        <dsp:cNvSpPr/>
      </dsp:nvSpPr>
      <dsp:spPr>
        <a:xfrm>
          <a:off x="324437" y="389416"/>
          <a:ext cx="1237390" cy="1237390"/>
        </a:xfrm>
        <a:prstGeom prst="ellipse">
          <a:avLst/>
        </a:prstGeom>
        <a:solidFill>
          <a:schemeClr val="accent1">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CF42F55-D4F8-4AF4-8F27-DF5B3FEDC240}">
      <dsp:nvSpPr>
        <dsp:cNvPr id="0" name=""/>
        <dsp:cNvSpPr/>
      </dsp:nvSpPr>
      <dsp:spPr>
        <a:xfrm>
          <a:off x="943132" y="216027"/>
          <a:ext cx="6601930" cy="1584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 rIns="0" bIns="20320" numCol="1" spcCol="1270" anchor="ctr" anchorCtr="0">
          <a:noAutofit/>
        </a:bodyPr>
        <a:lstStyle/>
        <a:p>
          <a:pPr lvl="0" algn="l" defTabSz="711200">
            <a:lnSpc>
              <a:spcPct val="90000"/>
            </a:lnSpc>
            <a:spcBef>
              <a:spcPct val="0"/>
            </a:spcBef>
            <a:spcAft>
              <a:spcPct val="35000"/>
            </a:spcAft>
          </a:pPr>
          <a:r>
            <a:rPr lang="es-CR" sz="1600" kern="1200" dirty="0" smtClean="0">
              <a:latin typeface="Arial" panose="020B0604020202020204" pitchFamily="34" charset="0"/>
              <a:cs typeface="Arial" panose="020B0604020202020204" pitchFamily="34" charset="0"/>
            </a:rPr>
            <a:t>Mediante el oficio VM-A-DRH-0120-2021, se hace entrega oficial de la </a:t>
          </a:r>
          <a:r>
            <a:rPr lang="es-CR" sz="1600" b="1" kern="1200" dirty="0" smtClean="0">
              <a:latin typeface="Arial" panose="020B0604020202020204" pitchFamily="34" charset="0"/>
              <a:cs typeface="Arial" panose="020B0604020202020204" pitchFamily="34" charset="0"/>
            </a:rPr>
            <a:t>propuesta de actualización de Reglamento Autónomo de Servicios del MEP</a:t>
          </a:r>
          <a:endParaRPr lang="es-CR" sz="1600" kern="1200" dirty="0">
            <a:latin typeface="Arial" panose="020B0604020202020204" pitchFamily="34" charset="0"/>
            <a:cs typeface="Arial" panose="020B0604020202020204" pitchFamily="34" charset="0"/>
          </a:endParaRPr>
        </a:p>
      </dsp:txBody>
      <dsp:txXfrm>
        <a:off x="943132" y="216027"/>
        <a:ext cx="6601930" cy="15841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BA80B7-49BE-420B-AFA1-0575179C0294}">
      <dsp:nvSpPr>
        <dsp:cNvPr id="0" name=""/>
        <dsp:cNvSpPr/>
      </dsp:nvSpPr>
      <dsp:spPr>
        <a:xfrm>
          <a:off x="7233" y="1300029"/>
          <a:ext cx="2161877" cy="1418732"/>
        </a:xfrm>
        <a:prstGeom prst="roundRect">
          <a:avLst>
            <a:gd name="adj" fmla="val 10000"/>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R" sz="1800" b="0" kern="1200" dirty="0" smtClean="0">
              <a:solidFill>
                <a:schemeClr val="tx1"/>
              </a:solidFill>
              <a:latin typeface="Arial" panose="020B0604020202020204" pitchFamily="34" charset="0"/>
              <a:ea typeface="+mn-ea"/>
              <a:cs typeface="Arial" panose="020B0604020202020204" pitchFamily="34" charset="0"/>
            </a:rPr>
            <a:t>Revisión y actualización del plan de gestión del proyecto de Bienestar Integral </a:t>
          </a:r>
          <a:endParaRPr lang="es-CR" sz="1800" b="0" kern="1200" dirty="0">
            <a:solidFill>
              <a:schemeClr val="tx1"/>
            </a:solidFill>
            <a:latin typeface="Arial" panose="020B0604020202020204" pitchFamily="34" charset="0"/>
            <a:ea typeface="+mn-ea"/>
            <a:cs typeface="Arial" panose="020B0604020202020204" pitchFamily="34" charset="0"/>
          </a:endParaRPr>
        </a:p>
      </dsp:txBody>
      <dsp:txXfrm>
        <a:off x="48786" y="1341582"/>
        <a:ext cx="2078771" cy="1335626"/>
      </dsp:txXfrm>
    </dsp:sp>
    <dsp:sp modelId="{F6CE8689-8ACB-431E-92AB-2EE8FEE4C572}">
      <dsp:nvSpPr>
        <dsp:cNvPr id="0" name=""/>
        <dsp:cNvSpPr/>
      </dsp:nvSpPr>
      <dsp:spPr>
        <a:xfrm>
          <a:off x="2385298" y="1741323"/>
          <a:ext cx="458317" cy="536145"/>
        </a:xfrm>
        <a:prstGeom prst="rightArrow">
          <a:avLst>
            <a:gd name="adj1" fmla="val 60000"/>
            <a:gd name="adj2" fmla="val 50000"/>
          </a:avLst>
        </a:prstGeom>
        <a:solidFill>
          <a:srgbClr val="ED7D31">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R" sz="1400" b="0" kern="1200">
            <a:solidFill>
              <a:schemeClr val="tx1"/>
            </a:solidFill>
            <a:latin typeface="Arial" panose="020B0604020202020204" pitchFamily="34" charset="0"/>
            <a:ea typeface="+mn-ea"/>
            <a:cs typeface="Arial" panose="020B0604020202020204" pitchFamily="34" charset="0"/>
          </a:endParaRPr>
        </a:p>
      </dsp:txBody>
      <dsp:txXfrm>
        <a:off x="2385298" y="1848552"/>
        <a:ext cx="320822" cy="321687"/>
      </dsp:txXfrm>
    </dsp:sp>
    <dsp:sp modelId="{2F1BE70E-34B7-415C-AF5E-9559BD0BB849}">
      <dsp:nvSpPr>
        <dsp:cNvPr id="0" name=""/>
        <dsp:cNvSpPr/>
      </dsp:nvSpPr>
      <dsp:spPr>
        <a:xfrm>
          <a:off x="3033861" y="1300029"/>
          <a:ext cx="2161877" cy="1418732"/>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R" sz="1800" b="0" kern="1200" dirty="0" smtClean="0">
              <a:solidFill>
                <a:schemeClr val="tx1"/>
              </a:solidFill>
              <a:latin typeface="Arial" panose="020B0604020202020204" pitchFamily="34" charset="0"/>
              <a:ea typeface="+mn-ea"/>
              <a:cs typeface="Arial" panose="020B0604020202020204" pitchFamily="34" charset="0"/>
            </a:rPr>
            <a:t>Revisión y actualizaciones al cuestionario de Salud Mental </a:t>
          </a:r>
          <a:endParaRPr lang="es-CR" sz="1800" b="0" kern="1200" dirty="0">
            <a:solidFill>
              <a:schemeClr val="tx1"/>
            </a:solidFill>
            <a:latin typeface="Arial" panose="020B0604020202020204" pitchFamily="34" charset="0"/>
            <a:ea typeface="+mn-ea"/>
            <a:cs typeface="Arial" panose="020B0604020202020204" pitchFamily="34" charset="0"/>
          </a:endParaRPr>
        </a:p>
      </dsp:txBody>
      <dsp:txXfrm>
        <a:off x="3075414" y="1341582"/>
        <a:ext cx="2078771" cy="1335626"/>
      </dsp:txXfrm>
    </dsp:sp>
    <dsp:sp modelId="{C9C6546E-3782-4456-85DE-7EBBF89E1886}">
      <dsp:nvSpPr>
        <dsp:cNvPr id="0" name=""/>
        <dsp:cNvSpPr/>
      </dsp:nvSpPr>
      <dsp:spPr>
        <a:xfrm>
          <a:off x="5411926" y="1741323"/>
          <a:ext cx="458317" cy="536145"/>
        </a:xfrm>
        <a:prstGeom prst="rightArrow">
          <a:avLst>
            <a:gd name="adj1" fmla="val 60000"/>
            <a:gd name="adj2" fmla="val 50000"/>
          </a:avLst>
        </a:prstGeom>
        <a:solidFill>
          <a:srgbClr val="A5A5A5">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R" sz="1400" b="0" kern="1200">
            <a:solidFill>
              <a:schemeClr val="tx1"/>
            </a:solidFill>
            <a:latin typeface="Arial" panose="020B0604020202020204" pitchFamily="34" charset="0"/>
            <a:ea typeface="+mn-ea"/>
            <a:cs typeface="Arial" panose="020B0604020202020204" pitchFamily="34" charset="0"/>
          </a:endParaRPr>
        </a:p>
      </dsp:txBody>
      <dsp:txXfrm>
        <a:off x="5411926" y="1848552"/>
        <a:ext cx="320822" cy="321687"/>
      </dsp:txXfrm>
    </dsp:sp>
    <dsp:sp modelId="{7ED7630F-7216-43EF-9629-FE1326382EDE}">
      <dsp:nvSpPr>
        <dsp:cNvPr id="0" name=""/>
        <dsp:cNvSpPr/>
      </dsp:nvSpPr>
      <dsp:spPr>
        <a:xfrm>
          <a:off x="6060489" y="1300029"/>
          <a:ext cx="2161877" cy="1418732"/>
        </a:xfrm>
        <a:prstGeom prst="roundRect">
          <a:avLst>
            <a:gd name="adj" fmla="val 10000"/>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R" sz="1800" b="0" kern="1200" dirty="0" smtClean="0">
              <a:solidFill>
                <a:schemeClr val="tx1"/>
              </a:solidFill>
              <a:latin typeface="Arial" panose="020B0604020202020204" pitchFamily="34" charset="0"/>
              <a:ea typeface="+mn-ea"/>
              <a:cs typeface="Arial" panose="020B0604020202020204" pitchFamily="34" charset="0"/>
            </a:rPr>
            <a:t>Ejecución del Plan Piloto del Cuestionario de Salud mental </a:t>
          </a:r>
          <a:endParaRPr lang="es-CR" sz="1800" b="0" kern="1200" dirty="0">
            <a:solidFill>
              <a:schemeClr val="tx1"/>
            </a:solidFill>
            <a:latin typeface="Arial" panose="020B0604020202020204" pitchFamily="34" charset="0"/>
            <a:ea typeface="+mn-ea"/>
            <a:cs typeface="Arial" panose="020B0604020202020204" pitchFamily="34" charset="0"/>
          </a:endParaRPr>
        </a:p>
      </dsp:txBody>
      <dsp:txXfrm>
        <a:off x="6102042" y="1341582"/>
        <a:ext cx="2078771" cy="13356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BE8EBE-349B-44DC-9D3A-7BDEB334B76F}">
      <dsp:nvSpPr>
        <dsp:cNvPr id="0" name=""/>
        <dsp:cNvSpPr/>
      </dsp:nvSpPr>
      <dsp:spPr>
        <a:xfrm>
          <a:off x="0" y="175102"/>
          <a:ext cx="8363272" cy="360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9083" tIns="229108" rIns="649083" bIns="170688" numCol="1" spcCol="1270" anchor="t" anchorCtr="0">
          <a:noAutofit/>
        </a:bodyPr>
        <a:lstStyle/>
        <a:p>
          <a:pPr marL="228600" lvl="1" indent="-228600" algn="just" defTabSz="1066800">
            <a:lnSpc>
              <a:spcPct val="90000"/>
            </a:lnSpc>
            <a:spcBef>
              <a:spcPct val="0"/>
            </a:spcBef>
            <a:spcAft>
              <a:spcPct val="15000"/>
            </a:spcAft>
            <a:buChar char="••"/>
          </a:pPr>
          <a:r>
            <a:rPr lang="es-CR" sz="2400" kern="1200" dirty="0" smtClean="0">
              <a:latin typeface="Arial" panose="020B0604020202020204" pitchFamily="34" charset="0"/>
              <a:cs typeface="Arial" panose="020B0604020202020204" pitchFamily="34" charset="0"/>
            </a:rPr>
            <a:t>Carga laboral </a:t>
          </a:r>
          <a:endParaRPr lang="es-CR" sz="2400" kern="1200" dirty="0">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r>
            <a:rPr lang="es-CR" sz="2400" kern="1200" dirty="0" smtClean="0">
              <a:latin typeface="Arial" panose="020B0604020202020204" pitchFamily="34" charset="0"/>
              <a:cs typeface="Arial" panose="020B0604020202020204" pitchFamily="34" charset="0"/>
            </a:rPr>
            <a:t>Exceso de reuniones </a:t>
          </a:r>
          <a:endParaRPr lang="es-CR" sz="2400" kern="1200" dirty="0">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r>
            <a:rPr lang="es-ES" sz="2400" kern="1200" dirty="0" smtClean="0">
              <a:latin typeface="Arial" panose="020B0604020202020204" pitchFamily="34" charset="0"/>
              <a:cs typeface="Arial" panose="020B0604020202020204" pitchFamily="34" charset="0"/>
            </a:rPr>
            <a:t>Mejor planificación en la organización laboral</a:t>
          </a:r>
          <a:endParaRPr lang="es-CR" sz="2400" kern="1200" dirty="0">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r>
            <a:rPr lang="es-ES" sz="2400" kern="1200" dirty="0" smtClean="0">
              <a:latin typeface="Arial" panose="020B0604020202020204" pitchFamily="34" charset="0"/>
              <a:cs typeface="Arial" panose="020B0604020202020204" pitchFamily="34" charset="0"/>
            </a:rPr>
            <a:t>Priorización de  proyectos y procesos asignados </a:t>
          </a:r>
          <a:endParaRPr lang="es-CR" sz="2400" kern="1200" dirty="0">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r>
            <a:rPr lang="es-ES" sz="2400" kern="1200" dirty="0" smtClean="0">
              <a:latin typeface="Arial" panose="020B0604020202020204" pitchFamily="34" charset="0"/>
              <a:cs typeface="Arial" panose="020B0604020202020204" pitchFamily="34" charset="0"/>
            </a:rPr>
            <a:t>Lentitud por parte de las instancias para la revisión y aprobación</a:t>
          </a:r>
          <a:endParaRPr lang="es-CR" sz="2400" kern="1200" dirty="0">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r>
            <a:rPr lang="es-ES" sz="2400" kern="1200" dirty="0" smtClean="0">
              <a:latin typeface="Arial" panose="020B0604020202020204" pitchFamily="34" charset="0"/>
              <a:cs typeface="Arial" panose="020B0604020202020204" pitchFamily="34" charset="0"/>
            </a:rPr>
            <a:t>de proyectos ya elaborados. </a:t>
          </a:r>
          <a:endParaRPr lang="es-CR" sz="2400" kern="1200" dirty="0">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r>
            <a:rPr lang="es-ES" sz="2400" kern="1200" dirty="0" smtClean="0">
              <a:latin typeface="Arial" panose="020B0604020202020204" pitchFamily="34" charset="0"/>
              <a:cs typeface="Arial" panose="020B0604020202020204" pitchFamily="34" charset="0"/>
            </a:rPr>
            <a:t>Falta de recursos para la consecución y desarrollo de actividades.</a:t>
          </a:r>
          <a:endParaRPr lang="es-CR" sz="2400" kern="1200" dirty="0">
            <a:latin typeface="Arial" panose="020B0604020202020204" pitchFamily="34" charset="0"/>
            <a:cs typeface="Arial" panose="020B0604020202020204" pitchFamily="34" charset="0"/>
          </a:endParaRPr>
        </a:p>
      </dsp:txBody>
      <dsp:txXfrm>
        <a:off x="0" y="175102"/>
        <a:ext cx="8363272" cy="3603600"/>
      </dsp:txXfrm>
    </dsp:sp>
    <dsp:sp modelId="{B24E7BFC-FE08-40EB-9E70-6CE64E3CF884}">
      <dsp:nvSpPr>
        <dsp:cNvPr id="0" name=""/>
        <dsp:cNvSpPr/>
      </dsp:nvSpPr>
      <dsp:spPr>
        <a:xfrm>
          <a:off x="418163" y="12742"/>
          <a:ext cx="5854290"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278" tIns="0" rIns="221278" bIns="0" numCol="1" spcCol="1270" anchor="ctr" anchorCtr="0">
          <a:noAutofit/>
        </a:bodyPr>
        <a:lstStyle/>
        <a:p>
          <a:pPr lvl="0" algn="just" defTabSz="1066800">
            <a:lnSpc>
              <a:spcPct val="90000"/>
            </a:lnSpc>
            <a:spcBef>
              <a:spcPct val="0"/>
            </a:spcBef>
            <a:spcAft>
              <a:spcPct val="35000"/>
            </a:spcAft>
          </a:pPr>
          <a:r>
            <a:rPr lang="es-CR" sz="2400" kern="1200" dirty="0" smtClean="0">
              <a:latin typeface="Arial" panose="020B0604020202020204" pitchFamily="34" charset="0"/>
              <a:cs typeface="Arial" panose="020B0604020202020204" pitchFamily="34" charset="0"/>
            </a:rPr>
            <a:t>Obstáculos </a:t>
          </a:r>
          <a:endParaRPr lang="es-CR" sz="2400" kern="1200" dirty="0">
            <a:latin typeface="Arial" panose="020B0604020202020204" pitchFamily="34" charset="0"/>
            <a:cs typeface="Arial" panose="020B0604020202020204" pitchFamily="34" charset="0"/>
          </a:endParaRPr>
        </a:p>
      </dsp:txBody>
      <dsp:txXfrm>
        <a:off x="434015" y="28594"/>
        <a:ext cx="5822586" cy="2930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5FB9A-BC50-4C8A-9129-1C020A7DDD12}">
      <dsp:nvSpPr>
        <dsp:cNvPr id="0" name=""/>
        <dsp:cNvSpPr/>
      </dsp:nvSpPr>
      <dsp:spPr>
        <a:xfrm>
          <a:off x="968" y="0"/>
          <a:ext cx="2517234" cy="410041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s-CR" sz="3400" kern="1200" dirty="0" smtClean="0"/>
            <a:t>Compras Realizadas</a:t>
          </a:r>
          <a:endParaRPr lang="es-CR" sz="3400" kern="1200" dirty="0"/>
        </a:p>
      </dsp:txBody>
      <dsp:txXfrm>
        <a:off x="968" y="0"/>
        <a:ext cx="2517234" cy="1230123"/>
      </dsp:txXfrm>
    </dsp:sp>
    <dsp:sp modelId="{067F264F-E601-478D-B025-D203055AE080}">
      <dsp:nvSpPr>
        <dsp:cNvPr id="0" name=""/>
        <dsp:cNvSpPr/>
      </dsp:nvSpPr>
      <dsp:spPr>
        <a:xfrm>
          <a:off x="226371" y="1292091"/>
          <a:ext cx="2013787" cy="26652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CR" sz="1400" kern="1200" dirty="0" smtClean="0"/>
            <a:t>Proyecto de Digitalización de Expedientes Laborales</a:t>
          </a:r>
          <a:endParaRPr lang="es-CR" sz="1400" kern="1200" dirty="0"/>
        </a:p>
      </dsp:txBody>
      <dsp:txXfrm>
        <a:off x="285353" y="1351073"/>
        <a:ext cx="1895823" cy="2547304"/>
      </dsp:txXfrm>
    </dsp:sp>
    <dsp:sp modelId="{26C8E2E2-C97D-477B-9FD4-282FC7E987DF}">
      <dsp:nvSpPr>
        <dsp:cNvPr id="0" name=""/>
        <dsp:cNvSpPr/>
      </dsp:nvSpPr>
      <dsp:spPr>
        <a:xfrm>
          <a:off x="2706994" y="0"/>
          <a:ext cx="2517234" cy="410041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s-CR" sz="3400" kern="1200" dirty="0" smtClean="0"/>
            <a:t>Compras Tramitadas</a:t>
          </a:r>
          <a:endParaRPr lang="es-CR" sz="3400" kern="1200" dirty="0"/>
        </a:p>
      </dsp:txBody>
      <dsp:txXfrm>
        <a:off x="2706994" y="0"/>
        <a:ext cx="2517234" cy="1230123"/>
      </dsp:txXfrm>
    </dsp:sp>
    <dsp:sp modelId="{6DA2C3A3-5F0E-44F7-A6F9-8098E6195079}">
      <dsp:nvSpPr>
        <dsp:cNvPr id="0" name=""/>
        <dsp:cNvSpPr/>
      </dsp:nvSpPr>
      <dsp:spPr>
        <a:xfrm>
          <a:off x="2958718" y="1231325"/>
          <a:ext cx="2013787" cy="1236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CR" sz="1400" kern="1200" dirty="0" smtClean="0"/>
            <a:t>Escáner o digitalizador de uso médico</a:t>
          </a:r>
          <a:endParaRPr lang="es-CR" sz="1400" kern="1200" dirty="0"/>
        </a:p>
      </dsp:txBody>
      <dsp:txXfrm>
        <a:off x="2994929" y="1267536"/>
        <a:ext cx="1941365" cy="1163908"/>
      </dsp:txXfrm>
    </dsp:sp>
    <dsp:sp modelId="{8E3EEFA1-F729-4A30-9889-69E18B3EA7F7}">
      <dsp:nvSpPr>
        <dsp:cNvPr id="0" name=""/>
        <dsp:cNvSpPr/>
      </dsp:nvSpPr>
      <dsp:spPr>
        <a:xfrm>
          <a:off x="2958718" y="2657860"/>
          <a:ext cx="2013787" cy="12363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CR" sz="1400" kern="1200" dirty="0" smtClean="0"/>
            <a:t>Libros Psicológicos</a:t>
          </a:r>
          <a:endParaRPr lang="es-CR" sz="1400" kern="1200" dirty="0"/>
        </a:p>
      </dsp:txBody>
      <dsp:txXfrm>
        <a:off x="2994929" y="2694071"/>
        <a:ext cx="1941365" cy="1163908"/>
      </dsp:txXfrm>
    </dsp:sp>
    <dsp:sp modelId="{FB3AE5B7-AA72-4A5C-BC96-31AF9F821AC4}">
      <dsp:nvSpPr>
        <dsp:cNvPr id="0" name=""/>
        <dsp:cNvSpPr/>
      </dsp:nvSpPr>
      <dsp:spPr>
        <a:xfrm>
          <a:off x="5413021" y="0"/>
          <a:ext cx="2517234" cy="410041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s-CR" sz="3400" kern="1200" dirty="0" smtClean="0"/>
            <a:t>Compras Tramitadas</a:t>
          </a:r>
          <a:endParaRPr lang="es-CR" sz="3400" kern="1200" dirty="0"/>
        </a:p>
      </dsp:txBody>
      <dsp:txXfrm>
        <a:off x="5413021" y="0"/>
        <a:ext cx="2517234" cy="1230123"/>
      </dsp:txXfrm>
    </dsp:sp>
    <dsp:sp modelId="{A22F439E-5485-4199-B768-BA412D3D0871}">
      <dsp:nvSpPr>
        <dsp:cNvPr id="0" name=""/>
        <dsp:cNvSpPr/>
      </dsp:nvSpPr>
      <dsp:spPr>
        <a:xfrm>
          <a:off x="5664745" y="1230224"/>
          <a:ext cx="2013787" cy="5973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CR" sz="1400" kern="1200" dirty="0" smtClean="0"/>
            <a:t>Adquisición de cubiertas </a:t>
          </a:r>
          <a:r>
            <a:rPr lang="es-CR" sz="1400" kern="1200" dirty="0" err="1" smtClean="0"/>
            <a:t>duragard</a:t>
          </a:r>
          <a:endParaRPr lang="es-CR" sz="1400" kern="1200" dirty="0"/>
        </a:p>
      </dsp:txBody>
      <dsp:txXfrm>
        <a:off x="5682241" y="1247720"/>
        <a:ext cx="1978795" cy="562350"/>
      </dsp:txXfrm>
    </dsp:sp>
    <dsp:sp modelId="{5B40197A-F6AB-423A-8685-96FC913347AD}">
      <dsp:nvSpPr>
        <dsp:cNvPr id="0" name=""/>
        <dsp:cNvSpPr/>
      </dsp:nvSpPr>
      <dsp:spPr>
        <a:xfrm>
          <a:off x="5664745" y="1919465"/>
          <a:ext cx="2013787" cy="5973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CR" sz="1400" kern="1200" dirty="0" smtClean="0"/>
            <a:t>Adquisición de discos duros externos y otros </a:t>
          </a:r>
          <a:endParaRPr lang="es-CR" sz="1400" kern="1200" dirty="0"/>
        </a:p>
      </dsp:txBody>
      <dsp:txXfrm>
        <a:off x="5682241" y="1936961"/>
        <a:ext cx="1978795" cy="562350"/>
      </dsp:txXfrm>
    </dsp:sp>
    <dsp:sp modelId="{E187843A-EA52-4AD7-A2B8-DF0EB4D24E32}">
      <dsp:nvSpPr>
        <dsp:cNvPr id="0" name=""/>
        <dsp:cNvSpPr/>
      </dsp:nvSpPr>
      <dsp:spPr>
        <a:xfrm>
          <a:off x="5664745" y="2608707"/>
          <a:ext cx="2013787" cy="5973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CR" sz="1400" kern="1200" dirty="0" smtClean="0"/>
            <a:t>Adquisición de láminas de PVC para carnet.</a:t>
          </a:r>
          <a:endParaRPr lang="es-CR" sz="1400" kern="1200" dirty="0"/>
        </a:p>
      </dsp:txBody>
      <dsp:txXfrm>
        <a:off x="5682241" y="2626203"/>
        <a:ext cx="1978795" cy="562350"/>
      </dsp:txXfrm>
    </dsp:sp>
    <dsp:sp modelId="{6554DE1A-AC16-4562-87B4-AB5A93E53518}">
      <dsp:nvSpPr>
        <dsp:cNvPr id="0" name=""/>
        <dsp:cNvSpPr/>
      </dsp:nvSpPr>
      <dsp:spPr>
        <a:xfrm>
          <a:off x="5664745" y="3297949"/>
          <a:ext cx="2013787" cy="5973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CR" sz="1400" kern="1200" dirty="0" smtClean="0"/>
            <a:t>Adquisición de impresora de etiquetas</a:t>
          </a:r>
          <a:endParaRPr lang="es-CR" sz="1400" kern="1200" dirty="0"/>
        </a:p>
      </dsp:txBody>
      <dsp:txXfrm>
        <a:off x="5682241" y="3315445"/>
        <a:ext cx="1978795" cy="5623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6200E0-6309-4514-8ED4-CAC2BA7C539B}">
      <dsp:nvSpPr>
        <dsp:cNvPr id="0" name=""/>
        <dsp:cNvSpPr/>
      </dsp:nvSpPr>
      <dsp:spPr>
        <a:xfrm>
          <a:off x="0" y="756462"/>
          <a:ext cx="2433502" cy="1460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R" sz="1800" kern="1200" dirty="0" smtClean="0"/>
            <a:t>Elaboración, revisión y trámite de cargas de contrato</a:t>
          </a:r>
        </a:p>
        <a:p>
          <a:pPr lvl="0" algn="ctr" defTabSz="800100">
            <a:lnSpc>
              <a:spcPct val="90000"/>
            </a:lnSpc>
            <a:spcBef>
              <a:spcPct val="0"/>
            </a:spcBef>
            <a:spcAft>
              <a:spcPct val="35000"/>
            </a:spcAft>
          </a:pPr>
          <a:endParaRPr lang="es-CR" sz="1800" kern="1200" dirty="0"/>
        </a:p>
      </dsp:txBody>
      <dsp:txXfrm>
        <a:off x="0" y="756462"/>
        <a:ext cx="2433502" cy="1460101"/>
      </dsp:txXfrm>
    </dsp:sp>
    <dsp:sp modelId="{228BC391-6BE2-4783-AFC4-FB16A66313BE}">
      <dsp:nvSpPr>
        <dsp:cNvPr id="0" name=""/>
        <dsp:cNvSpPr/>
      </dsp:nvSpPr>
      <dsp:spPr>
        <a:xfrm>
          <a:off x="2676852" y="756462"/>
          <a:ext cx="2433502" cy="1460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R" sz="1800" kern="1200" dirty="0" smtClean="0"/>
            <a:t>Elaboración, revisión y trámite de solicitud de visado y acta de recepción definitiva de facturas</a:t>
          </a:r>
          <a:endParaRPr lang="es-CR" sz="1800" kern="1200" dirty="0"/>
        </a:p>
      </dsp:txBody>
      <dsp:txXfrm>
        <a:off x="2676852" y="756462"/>
        <a:ext cx="2433502" cy="1460101"/>
      </dsp:txXfrm>
    </dsp:sp>
    <dsp:sp modelId="{FCCC3EF9-CBFF-4395-9E0B-118234BB23EA}">
      <dsp:nvSpPr>
        <dsp:cNvPr id="0" name=""/>
        <dsp:cNvSpPr/>
      </dsp:nvSpPr>
      <dsp:spPr>
        <a:xfrm>
          <a:off x="5353705" y="756462"/>
          <a:ext cx="2433502" cy="1460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R" sz="1800" kern="1200" dirty="0" smtClean="0"/>
            <a:t>Traslados Presupuestarios</a:t>
          </a:r>
          <a:endParaRPr lang="es-CR" sz="1800" kern="1200" dirty="0"/>
        </a:p>
      </dsp:txBody>
      <dsp:txXfrm>
        <a:off x="5353705" y="756462"/>
        <a:ext cx="2433502" cy="1460101"/>
      </dsp:txXfrm>
    </dsp:sp>
    <dsp:sp modelId="{73BF39DB-4E85-47FD-A4ED-4A310DCA6196}">
      <dsp:nvSpPr>
        <dsp:cNvPr id="0" name=""/>
        <dsp:cNvSpPr/>
      </dsp:nvSpPr>
      <dsp:spPr>
        <a:xfrm>
          <a:off x="0" y="2459914"/>
          <a:ext cx="2433502" cy="1460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R" sz="1800" kern="1200" dirty="0" smtClean="0"/>
            <a:t>Solicitud de Caducos y análisis presupuestario</a:t>
          </a:r>
          <a:endParaRPr lang="es-CR" sz="1800" kern="1200" dirty="0"/>
        </a:p>
      </dsp:txBody>
      <dsp:txXfrm>
        <a:off x="0" y="2459914"/>
        <a:ext cx="2433502" cy="1460101"/>
      </dsp:txXfrm>
    </dsp:sp>
    <dsp:sp modelId="{CFADAFE2-7FE8-4052-B56E-5AB992921125}">
      <dsp:nvSpPr>
        <dsp:cNvPr id="0" name=""/>
        <dsp:cNvSpPr/>
      </dsp:nvSpPr>
      <dsp:spPr>
        <a:xfrm>
          <a:off x="2676852" y="2459914"/>
          <a:ext cx="2433502" cy="1460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R" sz="1800" kern="1200" dirty="0" smtClean="0"/>
            <a:t>Análisis de garantías de cumplimiento</a:t>
          </a:r>
          <a:endParaRPr lang="es-CR" sz="1800" kern="1200" dirty="0"/>
        </a:p>
      </dsp:txBody>
      <dsp:txXfrm>
        <a:off x="2676852" y="2459914"/>
        <a:ext cx="2433502" cy="1460101"/>
      </dsp:txXfrm>
    </dsp:sp>
    <dsp:sp modelId="{39608751-F73F-44D3-BA52-E2545B682544}">
      <dsp:nvSpPr>
        <dsp:cNvPr id="0" name=""/>
        <dsp:cNvSpPr/>
      </dsp:nvSpPr>
      <dsp:spPr>
        <a:xfrm>
          <a:off x="5353705" y="2459914"/>
          <a:ext cx="2433502" cy="1460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R" sz="1800" kern="1200" dirty="0" smtClean="0"/>
            <a:t>Elaboración de Anteproyecto 2022</a:t>
          </a:r>
          <a:endParaRPr lang="es-CR" sz="1800" kern="1200" dirty="0"/>
        </a:p>
      </dsp:txBody>
      <dsp:txXfrm>
        <a:off x="5353705" y="2459914"/>
        <a:ext cx="2433502" cy="14601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E4959-5397-413A-8324-7F299E4C0534}">
      <dsp:nvSpPr>
        <dsp:cNvPr id="0" name=""/>
        <dsp:cNvSpPr/>
      </dsp:nvSpPr>
      <dsp:spPr>
        <a:xfrm>
          <a:off x="3437948" y="1010448"/>
          <a:ext cx="1353702" cy="135370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897B3DB-ECA2-4FA2-AA78-335853DBC0E2}">
      <dsp:nvSpPr>
        <dsp:cNvPr id="0" name=""/>
        <dsp:cNvSpPr/>
      </dsp:nvSpPr>
      <dsp:spPr>
        <a:xfrm>
          <a:off x="3268736" y="0"/>
          <a:ext cx="1692127" cy="92178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es-CR" sz="1100" b="1" kern="1200" dirty="0" smtClean="0"/>
            <a:t>Sistema de administración de filas de espera                               ( </a:t>
          </a:r>
          <a:r>
            <a:rPr lang="es-CR" sz="1100" b="1" kern="1200" dirty="0" err="1" smtClean="0"/>
            <a:t>Productive</a:t>
          </a:r>
          <a:r>
            <a:rPr lang="es-CR" sz="1100" b="1" kern="1200" dirty="0" smtClean="0"/>
            <a:t> Business </a:t>
          </a:r>
          <a:r>
            <a:rPr lang="es-CR" sz="1100" b="1" kern="1200" dirty="0" err="1" smtClean="0"/>
            <a:t>Solutions</a:t>
          </a:r>
          <a:r>
            <a:rPr lang="es-CR" sz="1100" b="1" kern="1200" dirty="0" smtClean="0"/>
            <a:t> Costa Rica S.A.).</a:t>
          </a:r>
          <a:endParaRPr lang="es-CR" sz="1100" b="1" kern="1200" dirty="0"/>
        </a:p>
      </dsp:txBody>
      <dsp:txXfrm>
        <a:off x="3268736" y="0"/>
        <a:ext cx="1692127" cy="921781"/>
      </dsp:txXfrm>
    </dsp:sp>
    <dsp:sp modelId="{D3665650-B519-49F6-B625-3F20C7D0FBDA}">
      <dsp:nvSpPr>
        <dsp:cNvPr id="0" name=""/>
        <dsp:cNvSpPr/>
      </dsp:nvSpPr>
      <dsp:spPr>
        <a:xfrm>
          <a:off x="3877338" y="1264157"/>
          <a:ext cx="1353702" cy="1353702"/>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B4B2DC5-10A4-4733-97B7-B1FAEECF4A56}">
      <dsp:nvSpPr>
        <dsp:cNvPr id="0" name=""/>
        <dsp:cNvSpPr/>
      </dsp:nvSpPr>
      <dsp:spPr>
        <a:xfrm>
          <a:off x="5331440" y="877887"/>
          <a:ext cx="1603573" cy="100957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es-CR" sz="1100" b="1" kern="1200" dirty="0" smtClean="0"/>
            <a:t>Sistema de Trazabilidad               (</a:t>
          </a:r>
          <a:r>
            <a:rPr lang="es-CR" sz="1100" b="1" kern="1200" dirty="0" err="1" smtClean="0"/>
            <a:t>Three</a:t>
          </a:r>
          <a:r>
            <a:rPr lang="es-CR" sz="1100" b="1" kern="1200" dirty="0" smtClean="0"/>
            <a:t> </a:t>
          </a:r>
          <a:r>
            <a:rPr lang="es-CR" sz="1100" b="1" kern="1200" dirty="0" err="1" smtClean="0"/>
            <a:t>Rivers</a:t>
          </a:r>
          <a:r>
            <a:rPr lang="es-CR" sz="1100" b="1" kern="1200" dirty="0" smtClean="0"/>
            <a:t> Software, S.R.L.).</a:t>
          </a:r>
          <a:endParaRPr lang="es-CR" sz="1100" b="1" kern="1200" dirty="0"/>
        </a:p>
      </dsp:txBody>
      <dsp:txXfrm>
        <a:off x="5331440" y="877887"/>
        <a:ext cx="1603573" cy="1009570"/>
      </dsp:txXfrm>
    </dsp:sp>
    <dsp:sp modelId="{AD62F756-F751-4CA5-A525-7A2BC0CA298C}">
      <dsp:nvSpPr>
        <dsp:cNvPr id="0" name=""/>
        <dsp:cNvSpPr/>
      </dsp:nvSpPr>
      <dsp:spPr>
        <a:xfrm>
          <a:off x="3877338" y="1771576"/>
          <a:ext cx="1353702" cy="1353702"/>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F7DEB81-9FC0-4C8D-9619-5B2803AA4E56}">
      <dsp:nvSpPr>
        <dsp:cNvPr id="0" name=""/>
        <dsp:cNvSpPr/>
      </dsp:nvSpPr>
      <dsp:spPr>
        <a:xfrm>
          <a:off x="5331440" y="2383464"/>
          <a:ext cx="1603573" cy="112808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es-CR" sz="1100" b="1" kern="1200" dirty="0" smtClean="0"/>
            <a:t>Sistema de Correspondencia Visión 2020                             (</a:t>
          </a:r>
          <a:r>
            <a:rPr lang="es-CR" sz="1100" b="1" kern="1200" dirty="0" err="1" smtClean="0"/>
            <a:t>Three</a:t>
          </a:r>
          <a:r>
            <a:rPr lang="es-CR" sz="1100" b="1" kern="1200" dirty="0" smtClean="0"/>
            <a:t> </a:t>
          </a:r>
          <a:r>
            <a:rPr lang="es-CR" sz="1100" b="1" kern="1200" dirty="0" err="1" smtClean="0"/>
            <a:t>Rivers</a:t>
          </a:r>
          <a:r>
            <a:rPr lang="es-CR" sz="1100" b="1" kern="1200" dirty="0" smtClean="0"/>
            <a:t> Software, S.R.L.).</a:t>
          </a:r>
          <a:endParaRPr lang="es-CR" sz="1100" b="1" kern="1200" dirty="0"/>
        </a:p>
      </dsp:txBody>
      <dsp:txXfrm>
        <a:off x="5331440" y="2383464"/>
        <a:ext cx="1603573" cy="1128085"/>
      </dsp:txXfrm>
    </dsp:sp>
    <dsp:sp modelId="{376BE285-BB0E-448E-A15F-4FBA249B017F}">
      <dsp:nvSpPr>
        <dsp:cNvPr id="0" name=""/>
        <dsp:cNvSpPr/>
      </dsp:nvSpPr>
      <dsp:spPr>
        <a:xfrm>
          <a:off x="3437948" y="2025725"/>
          <a:ext cx="1353702" cy="1353702"/>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62F3A1A-2410-42DB-A0FB-C5549D6FBFAB}">
      <dsp:nvSpPr>
        <dsp:cNvPr id="0" name=""/>
        <dsp:cNvSpPr/>
      </dsp:nvSpPr>
      <dsp:spPr>
        <a:xfrm>
          <a:off x="3268736" y="3467655"/>
          <a:ext cx="1692127" cy="92178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es-CR" sz="1100" b="1" kern="1200" dirty="0" smtClean="0"/>
            <a:t>Publicación de leyes, reglamentos, decretos y ciertos actos administrativos        (Junta Administrativa de la Imprenta Nacional).</a:t>
          </a:r>
          <a:endParaRPr lang="es-CR" sz="1100" b="1" kern="1200" dirty="0"/>
        </a:p>
      </dsp:txBody>
      <dsp:txXfrm>
        <a:off x="3268736" y="3467655"/>
        <a:ext cx="1692127" cy="921781"/>
      </dsp:txXfrm>
    </dsp:sp>
    <dsp:sp modelId="{767DF9CF-EAC3-42DE-BCD0-A7C046272134}">
      <dsp:nvSpPr>
        <dsp:cNvPr id="0" name=""/>
        <dsp:cNvSpPr/>
      </dsp:nvSpPr>
      <dsp:spPr>
        <a:xfrm>
          <a:off x="2998559" y="1771576"/>
          <a:ext cx="1353702" cy="1353702"/>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EA7B8BA-A9ED-45BF-B18A-79747E1CB9C8}">
      <dsp:nvSpPr>
        <dsp:cNvPr id="0" name=""/>
        <dsp:cNvSpPr/>
      </dsp:nvSpPr>
      <dsp:spPr>
        <a:xfrm>
          <a:off x="1294586" y="2383464"/>
          <a:ext cx="1603573" cy="112808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es-CR" sz="1100" b="1" kern="1200" dirty="0" smtClean="0"/>
            <a:t>Mantenimiento preventivo y correctivo de Solución de Lectores de Huella                   (BAYSHORE TECHNOLOGIES GZT COSTA RICA SOCIEDAD ANONIMA).</a:t>
          </a:r>
          <a:endParaRPr lang="es-CR" sz="1100" b="1" kern="1200" dirty="0"/>
        </a:p>
      </dsp:txBody>
      <dsp:txXfrm>
        <a:off x="1294586" y="2383464"/>
        <a:ext cx="1603573" cy="1128085"/>
      </dsp:txXfrm>
    </dsp:sp>
    <dsp:sp modelId="{CDAAA31F-6316-412B-A0F7-FF437661C904}">
      <dsp:nvSpPr>
        <dsp:cNvPr id="0" name=""/>
        <dsp:cNvSpPr/>
      </dsp:nvSpPr>
      <dsp:spPr>
        <a:xfrm>
          <a:off x="2998559" y="1264157"/>
          <a:ext cx="1353702" cy="135370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37BE856-E6E8-4C0F-8A32-6FD3DAA6DC91}">
      <dsp:nvSpPr>
        <dsp:cNvPr id="0" name=""/>
        <dsp:cNvSpPr/>
      </dsp:nvSpPr>
      <dsp:spPr>
        <a:xfrm>
          <a:off x="1294586" y="877887"/>
          <a:ext cx="1603573" cy="112808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es-CR" sz="1100" b="1" kern="1200" dirty="0" smtClean="0"/>
            <a:t>Manejo Profesional de Desechos S.A        (MANEJO PROFESIONAL DE DESECHOS S.A.).</a:t>
          </a:r>
          <a:endParaRPr lang="es-CR" sz="1100" b="1" kern="1200" dirty="0"/>
        </a:p>
      </dsp:txBody>
      <dsp:txXfrm>
        <a:off x="1294586" y="877887"/>
        <a:ext cx="1603573" cy="112808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sz="quarter" idx="1"/>
          </p:nvPr>
        </p:nvSpPr>
        <p:spPr>
          <a:xfrm>
            <a:off x="3953853" y="0"/>
            <a:ext cx="3024770" cy="457200"/>
          </a:xfrm>
          <a:prstGeom prst="rect">
            <a:avLst/>
          </a:prstGeom>
        </p:spPr>
        <p:txBody>
          <a:bodyPr vert="horz" lIns="91003" tIns="45502" rIns="91003" bIns="45502" rtlCol="0"/>
          <a:lstStyle>
            <a:lvl1pPr algn="r">
              <a:defRPr sz="1200"/>
            </a:lvl1pPr>
          </a:lstStyle>
          <a:p>
            <a:fld id="{4416EE8B-AFFE-46CC-A7E2-600E8A5A5E57}" type="datetimeFigureOut">
              <a:rPr lang="es-ES" smtClean="0"/>
              <a:pPr/>
              <a:t>28/05/2021</a:t>
            </a:fld>
            <a:endParaRPr lang="es-ES"/>
          </a:p>
        </p:txBody>
      </p:sp>
      <p:sp>
        <p:nvSpPr>
          <p:cNvPr id="4" name="3 Marcador de pie de página"/>
          <p:cNvSpPr>
            <a:spLocks noGrp="1"/>
          </p:cNvSpPr>
          <p:nvPr>
            <p:ph type="ftr" sz="quarter" idx="2"/>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53853" y="8685213"/>
            <a:ext cx="3024770" cy="457200"/>
          </a:xfrm>
          <a:prstGeom prst="rect">
            <a:avLst/>
          </a:prstGeom>
        </p:spPr>
        <p:txBody>
          <a:bodyPr vert="horz" lIns="91003" tIns="45502" rIns="91003" bIns="45502" rtlCol="0" anchor="b"/>
          <a:lstStyle>
            <a:lvl1pPr algn="r">
              <a:defRPr sz="1200"/>
            </a:lvl1pPr>
          </a:lstStyle>
          <a:p>
            <a:fld id="{BD43EB7E-9C31-4E6D-8AB3-82204240B4BF}" type="slidenum">
              <a:rPr lang="es-ES" smtClean="0"/>
              <a:pPr/>
              <a:t>‹Nº›</a:t>
            </a:fld>
            <a:endParaRPr lang="es-ES"/>
          </a:p>
        </p:txBody>
      </p:sp>
    </p:spTree>
    <p:extLst>
      <p:ext uri="{BB962C8B-B14F-4D97-AF65-F5344CB8AC3E}">
        <p14:creationId xmlns:p14="http://schemas.microsoft.com/office/powerpoint/2010/main" val="3543348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idx="1"/>
          </p:nvPr>
        </p:nvSpPr>
        <p:spPr>
          <a:xfrm>
            <a:off x="3953853" y="0"/>
            <a:ext cx="3024770" cy="457200"/>
          </a:xfrm>
          <a:prstGeom prst="rect">
            <a:avLst/>
          </a:prstGeom>
        </p:spPr>
        <p:txBody>
          <a:bodyPr vert="horz" lIns="91003" tIns="45502" rIns="91003" bIns="45502" rtlCol="0"/>
          <a:lstStyle>
            <a:lvl1pPr algn="r">
              <a:defRPr sz="1200"/>
            </a:lvl1pPr>
          </a:lstStyle>
          <a:p>
            <a:fld id="{E8DF0198-4C94-44B1-8978-46F73354EBE8}" type="datetimeFigureOut">
              <a:rPr lang="es-ES" smtClean="0"/>
              <a:pPr/>
              <a:t>28/05/2021</a:t>
            </a:fld>
            <a:endParaRPr lang="es-ES"/>
          </a:p>
        </p:txBody>
      </p:sp>
      <p:sp>
        <p:nvSpPr>
          <p:cNvPr id="4" name="3 Marcador de imagen de diapositiva"/>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003" tIns="45502" rIns="91003" bIns="45502" rtlCol="0" anchor="ctr"/>
          <a:lstStyle/>
          <a:p>
            <a:endParaRPr lang="es-ES"/>
          </a:p>
        </p:txBody>
      </p:sp>
      <p:sp>
        <p:nvSpPr>
          <p:cNvPr id="5" name="4 Marcador de notas"/>
          <p:cNvSpPr>
            <a:spLocks noGrp="1"/>
          </p:cNvSpPr>
          <p:nvPr>
            <p:ph type="body" sz="quarter" idx="3"/>
          </p:nvPr>
        </p:nvSpPr>
        <p:spPr>
          <a:xfrm>
            <a:off x="698024" y="4343401"/>
            <a:ext cx="5584190" cy="4114800"/>
          </a:xfrm>
          <a:prstGeom prst="rect">
            <a:avLst/>
          </a:prstGeom>
        </p:spPr>
        <p:txBody>
          <a:bodyPr vert="horz" lIns="91003" tIns="45502" rIns="91003" bIns="45502"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53853" y="8685213"/>
            <a:ext cx="3024770" cy="457200"/>
          </a:xfrm>
          <a:prstGeom prst="rect">
            <a:avLst/>
          </a:prstGeom>
        </p:spPr>
        <p:txBody>
          <a:bodyPr vert="horz" lIns="91003" tIns="45502" rIns="91003" bIns="45502" rtlCol="0" anchor="b"/>
          <a:lstStyle>
            <a:lvl1pPr algn="r">
              <a:defRPr sz="1200"/>
            </a:lvl1pPr>
          </a:lstStyle>
          <a:p>
            <a:fld id="{E3CCFBC4-9DE3-4C91-811D-3C8D2A7DD187}" type="slidenum">
              <a:rPr lang="es-ES" smtClean="0"/>
              <a:pPr/>
              <a:t>‹Nº›</a:t>
            </a:fld>
            <a:endParaRPr lang="es-ES"/>
          </a:p>
        </p:txBody>
      </p:sp>
    </p:spTree>
    <p:extLst>
      <p:ext uri="{BB962C8B-B14F-4D97-AF65-F5344CB8AC3E}">
        <p14:creationId xmlns:p14="http://schemas.microsoft.com/office/powerpoint/2010/main" val="16570800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a:t>
            </a:fld>
            <a:endParaRPr lang="es-ES"/>
          </a:p>
        </p:txBody>
      </p:sp>
    </p:spTree>
    <p:extLst>
      <p:ext uri="{BB962C8B-B14F-4D97-AF65-F5344CB8AC3E}">
        <p14:creationId xmlns:p14="http://schemas.microsoft.com/office/powerpoint/2010/main" val="130990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11</a:t>
            </a:fld>
            <a:endParaRPr lang="es-ES"/>
          </a:p>
        </p:txBody>
      </p:sp>
    </p:spTree>
    <p:extLst>
      <p:ext uri="{BB962C8B-B14F-4D97-AF65-F5344CB8AC3E}">
        <p14:creationId xmlns:p14="http://schemas.microsoft.com/office/powerpoint/2010/main" val="3835972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12</a:t>
            </a:fld>
            <a:endParaRPr lang="es-ES"/>
          </a:p>
        </p:txBody>
      </p:sp>
    </p:spTree>
    <p:extLst>
      <p:ext uri="{BB962C8B-B14F-4D97-AF65-F5344CB8AC3E}">
        <p14:creationId xmlns:p14="http://schemas.microsoft.com/office/powerpoint/2010/main" val="3068963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13</a:t>
            </a:fld>
            <a:endParaRPr lang="es-ES"/>
          </a:p>
        </p:txBody>
      </p:sp>
    </p:spTree>
    <p:extLst>
      <p:ext uri="{BB962C8B-B14F-4D97-AF65-F5344CB8AC3E}">
        <p14:creationId xmlns:p14="http://schemas.microsoft.com/office/powerpoint/2010/main" val="3415159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14</a:t>
            </a:fld>
            <a:endParaRPr lang="es-ES"/>
          </a:p>
        </p:txBody>
      </p:sp>
    </p:spTree>
    <p:extLst>
      <p:ext uri="{BB962C8B-B14F-4D97-AF65-F5344CB8AC3E}">
        <p14:creationId xmlns:p14="http://schemas.microsoft.com/office/powerpoint/2010/main" val="191644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15</a:t>
            </a:fld>
            <a:endParaRPr lang="es-ES"/>
          </a:p>
        </p:txBody>
      </p:sp>
    </p:spTree>
    <p:extLst>
      <p:ext uri="{BB962C8B-B14F-4D97-AF65-F5344CB8AC3E}">
        <p14:creationId xmlns:p14="http://schemas.microsoft.com/office/powerpoint/2010/main" val="3360585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16</a:t>
            </a:fld>
            <a:endParaRPr lang="es-ES"/>
          </a:p>
        </p:txBody>
      </p:sp>
    </p:spTree>
    <p:extLst>
      <p:ext uri="{BB962C8B-B14F-4D97-AF65-F5344CB8AC3E}">
        <p14:creationId xmlns:p14="http://schemas.microsoft.com/office/powerpoint/2010/main" val="3953641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17</a:t>
            </a:fld>
            <a:endParaRPr lang="es-ES"/>
          </a:p>
        </p:txBody>
      </p:sp>
    </p:spTree>
    <p:extLst>
      <p:ext uri="{BB962C8B-B14F-4D97-AF65-F5344CB8AC3E}">
        <p14:creationId xmlns:p14="http://schemas.microsoft.com/office/powerpoint/2010/main" val="2964970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18</a:t>
            </a:fld>
            <a:endParaRPr lang="es-ES"/>
          </a:p>
        </p:txBody>
      </p:sp>
    </p:spTree>
    <p:extLst>
      <p:ext uri="{BB962C8B-B14F-4D97-AF65-F5344CB8AC3E}">
        <p14:creationId xmlns:p14="http://schemas.microsoft.com/office/powerpoint/2010/main" val="2213756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19</a:t>
            </a:fld>
            <a:endParaRPr lang="es-ES"/>
          </a:p>
        </p:txBody>
      </p:sp>
    </p:spTree>
    <p:extLst>
      <p:ext uri="{BB962C8B-B14F-4D97-AF65-F5344CB8AC3E}">
        <p14:creationId xmlns:p14="http://schemas.microsoft.com/office/powerpoint/2010/main" val="3876020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20</a:t>
            </a:fld>
            <a:endParaRPr lang="es-ES"/>
          </a:p>
        </p:txBody>
      </p:sp>
    </p:spTree>
    <p:extLst>
      <p:ext uri="{BB962C8B-B14F-4D97-AF65-F5344CB8AC3E}">
        <p14:creationId xmlns:p14="http://schemas.microsoft.com/office/powerpoint/2010/main" val="3375686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a:t>
            </a:fld>
            <a:endParaRPr lang="es-ES"/>
          </a:p>
        </p:txBody>
      </p:sp>
    </p:spTree>
    <p:extLst>
      <p:ext uri="{BB962C8B-B14F-4D97-AF65-F5344CB8AC3E}">
        <p14:creationId xmlns:p14="http://schemas.microsoft.com/office/powerpoint/2010/main" val="19260124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26</a:t>
            </a:fld>
            <a:endParaRPr lang="es-ES"/>
          </a:p>
        </p:txBody>
      </p:sp>
    </p:spTree>
    <p:extLst>
      <p:ext uri="{BB962C8B-B14F-4D97-AF65-F5344CB8AC3E}">
        <p14:creationId xmlns:p14="http://schemas.microsoft.com/office/powerpoint/2010/main" val="8896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27</a:t>
            </a:fld>
            <a:endParaRPr lang="es-ES"/>
          </a:p>
        </p:txBody>
      </p:sp>
    </p:spTree>
    <p:extLst>
      <p:ext uri="{BB962C8B-B14F-4D97-AF65-F5344CB8AC3E}">
        <p14:creationId xmlns:p14="http://schemas.microsoft.com/office/powerpoint/2010/main" val="838595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28</a:t>
            </a:fld>
            <a:endParaRPr lang="es-ES" dirty="0"/>
          </a:p>
        </p:txBody>
      </p:sp>
    </p:spTree>
    <p:extLst>
      <p:ext uri="{BB962C8B-B14F-4D97-AF65-F5344CB8AC3E}">
        <p14:creationId xmlns:p14="http://schemas.microsoft.com/office/powerpoint/2010/main" val="2988764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33</a:t>
            </a:fld>
            <a:endParaRPr lang="es-ES" dirty="0"/>
          </a:p>
        </p:txBody>
      </p:sp>
    </p:spTree>
    <p:extLst>
      <p:ext uri="{BB962C8B-B14F-4D97-AF65-F5344CB8AC3E}">
        <p14:creationId xmlns:p14="http://schemas.microsoft.com/office/powerpoint/2010/main" val="1246119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a:t>
            </a:fld>
            <a:endParaRPr lang="es-ES"/>
          </a:p>
        </p:txBody>
      </p:sp>
    </p:spTree>
    <p:extLst>
      <p:ext uri="{BB962C8B-B14F-4D97-AF65-F5344CB8AC3E}">
        <p14:creationId xmlns:p14="http://schemas.microsoft.com/office/powerpoint/2010/main" val="1691639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a:t>
            </a:fld>
            <a:endParaRPr lang="es-ES"/>
          </a:p>
        </p:txBody>
      </p:sp>
    </p:spTree>
    <p:extLst>
      <p:ext uri="{BB962C8B-B14F-4D97-AF65-F5344CB8AC3E}">
        <p14:creationId xmlns:p14="http://schemas.microsoft.com/office/powerpoint/2010/main" val="4420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a:t>
            </a:fld>
            <a:endParaRPr lang="es-ES"/>
          </a:p>
        </p:txBody>
      </p:sp>
    </p:spTree>
    <p:extLst>
      <p:ext uri="{BB962C8B-B14F-4D97-AF65-F5344CB8AC3E}">
        <p14:creationId xmlns:p14="http://schemas.microsoft.com/office/powerpoint/2010/main" val="497243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7</a:t>
            </a:fld>
            <a:endParaRPr lang="es-ES"/>
          </a:p>
        </p:txBody>
      </p:sp>
    </p:spTree>
    <p:extLst>
      <p:ext uri="{BB962C8B-B14F-4D97-AF65-F5344CB8AC3E}">
        <p14:creationId xmlns:p14="http://schemas.microsoft.com/office/powerpoint/2010/main" val="1875421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8</a:t>
            </a:fld>
            <a:endParaRPr lang="es-ES"/>
          </a:p>
        </p:txBody>
      </p:sp>
    </p:spTree>
    <p:extLst>
      <p:ext uri="{BB962C8B-B14F-4D97-AF65-F5344CB8AC3E}">
        <p14:creationId xmlns:p14="http://schemas.microsoft.com/office/powerpoint/2010/main" val="2057300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9</a:t>
            </a:fld>
            <a:endParaRPr lang="es-ES"/>
          </a:p>
        </p:txBody>
      </p:sp>
    </p:spTree>
    <p:extLst>
      <p:ext uri="{BB962C8B-B14F-4D97-AF65-F5344CB8AC3E}">
        <p14:creationId xmlns:p14="http://schemas.microsoft.com/office/powerpoint/2010/main" val="1911653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10</a:t>
            </a:fld>
            <a:endParaRPr lang="es-ES"/>
          </a:p>
        </p:txBody>
      </p:sp>
    </p:spTree>
    <p:extLst>
      <p:ext uri="{BB962C8B-B14F-4D97-AF65-F5344CB8AC3E}">
        <p14:creationId xmlns:p14="http://schemas.microsoft.com/office/powerpoint/2010/main" val="312976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7" name="Slide Number Placeholder 26"/>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388986A-A184-4909-9DD6-BF1D881F94F8}" type="datetime1">
              <a:rPr lang="es-ES" smtClean="0"/>
              <a:t>28/05/2021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0ECC9179-CAD8-4ED7-B509-044297F837D2}" type="datetime1">
              <a:rPr lang="es-ES" smtClean="0"/>
              <a:t>28/05/2021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r>
              <a:rPr lang="es-ES" smtClean="0"/>
              <a:t>Fecha de impresión: </a:t>
            </a:r>
            <a:fld id="{52AAA591-02E3-4C18-BDEF-FE9EE6941BBB}" type="datetime1">
              <a:rPr lang="es-ES" smtClean="0"/>
              <a:t>28/05/2021</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29704347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A5104C8-7CBE-475B-8B80-B67C85252FD5}" type="datetime1">
              <a:rPr lang="es-ES" smtClean="0"/>
              <a:t>28/05/2021</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5848246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34324A6-9A0C-4177-B095-37F18F201903}" type="datetime1">
              <a:rPr lang="es-ES" smtClean="0"/>
              <a:t>28/05/2021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401367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FA2DFC-28B1-4EF0-8854-55635D3015EE}" type="datetime1">
              <a:rPr lang="es-ES" smtClean="0"/>
              <a:t>28/05/2021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0869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E8B20B8-90A3-424D-A855-5FAB20831201}" type="datetime1">
              <a:rPr lang="es-ES" smtClean="0"/>
              <a:t>28/05/2021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915336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8F8321C-05E6-4DF0-854C-845EF57E1A78}" type="datetime1">
              <a:rPr lang="es-ES" smtClean="0"/>
              <a:t>28/05/2021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54507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D41D1F4-EDF3-4118-B9CA-4CE3412B8FA9}" type="datetime1">
              <a:rPr lang="es-ES" smtClean="0"/>
              <a:t>28/05/2021</a:t>
            </a:fld>
            <a:endParaRPr lang="es-ES"/>
          </a:p>
        </p:txBody>
      </p:sp>
      <p:sp>
        <p:nvSpPr>
          <p:cNvPr id="8" name="7 Marcador de pie de página"/>
          <p:cNvSpPr>
            <a:spLocks noGrp="1"/>
          </p:cNvSpPr>
          <p:nvPr>
            <p:ph type="ftr" sz="quarter" idx="11"/>
          </p:nvPr>
        </p:nvSpPr>
        <p:spPr/>
        <p:txBody>
          <a:bodyPr/>
          <a:lstStyle/>
          <a:p>
            <a:r>
              <a:rPr lang="es-ES" smtClean="0"/>
              <a:t>Versión: R6 - 14/11/2014</a:t>
            </a:r>
            <a:endParaRPr lang="es-ES"/>
          </a:p>
        </p:txBody>
      </p:sp>
      <p:sp>
        <p:nvSpPr>
          <p:cNvPr id="9" name="8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76180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AD0C972-A517-4560-A0F3-AE6EBCD890E6}" type="datetime1">
              <a:rPr lang="es-ES" smtClean="0"/>
              <a:t>28/05/2021</a:t>
            </a:fld>
            <a:endParaRPr lang="es-ES"/>
          </a:p>
        </p:txBody>
      </p:sp>
      <p:sp>
        <p:nvSpPr>
          <p:cNvPr id="4" name="3 Marcador de pie de página"/>
          <p:cNvSpPr>
            <a:spLocks noGrp="1"/>
          </p:cNvSpPr>
          <p:nvPr>
            <p:ph type="ftr" sz="quarter" idx="11"/>
          </p:nvPr>
        </p:nvSpPr>
        <p:spPr/>
        <p:txBody>
          <a:bodyPr/>
          <a:lstStyle/>
          <a:p>
            <a:r>
              <a:rPr lang="es-ES" smtClean="0"/>
              <a:t>Versión: R6 - 14/11/2014</a:t>
            </a:r>
            <a:endParaRPr lang="es-ES"/>
          </a:p>
        </p:txBody>
      </p:sp>
      <p:sp>
        <p:nvSpPr>
          <p:cNvPr id="5" name="4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7535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CEB463AA-3D0C-4BAE-B551-9239BA18950D}" type="datetime1">
              <a:rPr lang="es-ES" smtClean="0"/>
              <a:t>28/05/2021</a:t>
            </a:fld>
            <a:endParaRPr lang="es-ES" dirty="0"/>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1E966E-B054-4921-831F-890153A2E715}" type="datetime1">
              <a:rPr lang="es-ES" smtClean="0"/>
              <a:t>28/05/2021</a:t>
            </a:fld>
            <a:endParaRPr lang="es-ES"/>
          </a:p>
        </p:txBody>
      </p:sp>
      <p:sp>
        <p:nvSpPr>
          <p:cNvPr id="3" name="2 Marcador de pie de página"/>
          <p:cNvSpPr>
            <a:spLocks noGrp="1"/>
          </p:cNvSpPr>
          <p:nvPr>
            <p:ph type="ftr" sz="quarter" idx="11"/>
          </p:nvPr>
        </p:nvSpPr>
        <p:spPr/>
        <p:txBody>
          <a:bodyPr/>
          <a:lstStyle/>
          <a:p>
            <a:r>
              <a:rPr lang="es-ES" smtClean="0"/>
              <a:t>Versión: R6 - 14/11/2014</a:t>
            </a:r>
            <a:endParaRPr lang="es-ES"/>
          </a:p>
        </p:txBody>
      </p:sp>
      <p:sp>
        <p:nvSpPr>
          <p:cNvPr id="4" name="3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300956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DEB1B4-D806-4849-B1A1-E1D28F0DBC83}" type="datetime1">
              <a:rPr lang="es-ES" smtClean="0"/>
              <a:t>28/05/2021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35149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322F1B-9825-48C0-85C8-C4C2EB519618}" type="datetime1">
              <a:rPr lang="es-ES" smtClean="0"/>
              <a:t>28/05/2021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6857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dirty="0"/>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37633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1098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35F1C14D-5E2D-40D6-BEC7-7E7FED11E778}" type="datetime1">
              <a:rPr lang="es-ES" smtClean="0"/>
              <a:t>28/05/2021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DA44651E-989F-416E-B5CC-A4851CE8C8BD}" type="datetime1">
              <a:rPr lang="es-ES" smtClean="0"/>
              <a:t>28/05/2021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94B1D715-C23E-456B-AA07-4D7CF518A839}" type="datetime1">
              <a:rPr lang="es-ES" smtClean="0"/>
              <a:t>28/05/2021</a:t>
            </a:fld>
            <a:endParaRPr lang="es-ES"/>
          </a:p>
        </p:txBody>
      </p:sp>
      <p:sp>
        <p:nvSpPr>
          <p:cNvPr id="8" name="Footer Placeholder 7"/>
          <p:cNvSpPr>
            <a:spLocks noGrp="1"/>
          </p:cNvSpPr>
          <p:nvPr>
            <p:ph type="ftr" sz="quarter" idx="11"/>
          </p:nvPr>
        </p:nvSpPr>
        <p:spPr/>
        <p:txBody>
          <a:bodyPr/>
          <a:lstStyle/>
          <a:p>
            <a:r>
              <a:rPr lang="es-ES" smtClean="0"/>
              <a:t>Versión: R6 - 14/11/2014</a:t>
            </a:r>
            <a:endParaRPr lang="es-ES"/>
          </a:p>
        </p:txBody>
      </p:sp>
      <p:sp>
        <p:nvSpPr>
          <p:cNvPr id="9" name="Slide Number Placeholder 8"/>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r>
              <a:rPr lang="es-ES" dirty="0" smtClean="0"/>
              <a:t>Fecha de impresión</a:t>
            </a:r>
            <a:r>
              <a:rPr lang="es-ES" smtClean="0"/>
              <a:t>: </a:t>
            </a:r>
            <a:fld id="{1ABCE90B-3C5E-4D3E-92BD-9F3D9180B9EA}" type="datetime1">
              <a:rPr lang="es-ES" smtClean="0"/>
              <a:t>28/05/2021</a:t>
            </a:fld>
            <a:endParaRPr lang="es-ES" dirty="0"/>
          </a:p>
        </p:txBody>
      </p:sp>
      <p:sp>
        <p:nvSpPr>
          <p:cNvPr id="4" name="Footer Placeholder 3"/>
          <p:cNvSpPr>
            <a:spLocks noGrp="1"/>
          </p:cNvSpPr>
          <p:nvPr>
            <p:ph type="ftr" sz="quarter" idx="11"/>
          </p:nvPr>
        </p:nvSpPr>
        <p:spPr>
          <a:xfrm>
            <a:off x="3635896" y="6356350"/>
            <a:ext cx="2383904" cy="365125"/>
          </a:xfrm>
        </p:spPr>
        <p:txBody>
          <a:bodyPr/>
          <a:lstStyle/>
          <a:p>
            <a:r>
              <a:rPr lang="es-ES" smtClean="0"/>
              <a:t>Versión: R6 - 14/11/2014</a:t>
            </a:r>
            <a:endParaRPr lang="es-ES" dirty="0"/>
          </a:p>
        </p:txBody>
      </p:sp>
      <p:sp>
        <p:nvSpPr>
          <p:cNvPr id="5" name="Slide Number Placeholder 4"/>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BFD-60D0-4D20-81A2-2481AE254581}" type="datetime1">
              <a:rPr lang="es-ES" smtClean="0"/>
              <a:t>28/05/2021</a:t>
            </a:fld>
            <a:endParaRPr lang="es-ES"/>
          </a:p>
        </p:txBody>
      </p:sp>
      <p:sp>
        <p:nvSpPr>
          <p:cNvPr id="3" name="Footer Placeholder 2"/>
          <p:cNvSpPr>
            <a:spLocks noGrp="1"/>
          </p:cNvSpPr>
          <p:nvPr>
            <p:ph type="ftr" sz="quarter" idx="11"/>
          </p:nvPr>
        </p:nvSpPr>
        <p:spPr/>
        <p:txBody>
          <a:bodyPr/>
          <a:lstStyle/>
          <a:p>
            <a:r>
              <a:rPr lang="es-ES" smtClean="0"/>
              <a:t>Versión: R6 - 14/11/2014</a:t>
            </a:r>
            <a:endParaRPr lang="es-ES"/>
          </a:p>
        </p:txBody>
      </p:sp>
      <p:sp>
        <p:nvSpPr>
          <p:cNvPr id="4" name="Slide Number Placeholder 3"/>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8A3C7122-12F5-4F86-9E7F-C6F9AB9AEF30}" type="datetime1">
              <a:rPr lang="es-ES" smtClean="0"/>
              <a:t>28/05/2021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DD5839FA-7982-4179-B8C4-59DEA1A564C7}" type="datetime1">
              <a:rPr lang="es-ES" smtClean="0"/>
              <a:t>28/05/2021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577E2933-750B-4D76-BF9B-1A9D34EBAF29}"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smtClean="0"/>
              <a:t>Fecha de impresión</a:t>
            </a:r>
            <a:r>
              <a:rPr lang="es-ES" smtClean="0"/>
              <a:t>: </a:t>
            </a:r>
            <a:fld id="{ABB6C35B-15C9-4ADA-A31E-8BD1B9945545}" type="datetime1">
              <a:rPr lang="es-ES" smtClean="0"/>
              <a:t>28/05/2021</a:t>
            </a:fld>
            <a:r>
              <a:rPr lang="es-ES" smtClean="0"/>
              <a:t> </a:t>
            </a:r>
            <a:endParaRPr lang="es-ES" dirty="0"/>
          </a:p>
        </p:txBody>
      </p:sp>
      <p:sp>
        <p:nvSpPr>
          <p:cNvPr id="22" name="Footer Placeholder 21"/>
          <p:cNvSpPr>
            <a:spLocks noGrp="1"/>
          </p:cNvSpPr>
          <p:nvPr>
            <p:ph type="ftr" sz="quarter" idx="3"/>
          </p:nvPr>
        </p:nvSpPr>
        <p:spPr>
          <a:xfrm>
            <a:off x="3851920" y="6356350"/>
            <a:ext cx="216788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smtClean="0"/>
              <a:t>Versión: R6 - 14/11/2014</a:t>
            </a:r>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E2933-750B-4D76-BF9B-1A9D34EBAF29}"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transition>
    <p:fade/>
  </p:transition>
  <p:timing>
    <p:tnLst>
      <p:par>
        <p:cTn id="1" dur="indefinite" restart="never" nodeType="tmRoot"/>
      </p:par>
    </p:tnLst>
  </p:timing>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8789-FB1D-48F1-B279-8EB59489E36B}" type="datetime1">
              <a:rPr lang="es-ES" smtClean="0"/>
              <a:t>28/05/2021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Versión: R6 - 14/11/2014</a:t>
            </a: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55DB-2C2B-4058-962C-E88281323B77}" type="slidenum">
              <a:rPr lang="es-ES" smtClean="0"/>
              <a:t>‹Nº›</a:t>
            </a:fld>
            <a:endParaRPr lang="es-ES"/>
          </a:p>
        </p:txBody>
      </p:sp>
    </p:spTree>
    <p:extLst>
      <p:ext uri="{BB962C8B-B14F-4D97-AF65-F5344CB8AC3E}">
        <p14:creationId xmlns:p14="http://schemas.microsoft.com/office/powerpoint/2010/main" val="327340412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27584" y="1470495"/>
            <a:ext cx="7636271" cy="393954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sz="5000" b="1" dirty="0" smtClean="0">
                <a:solidFill>
                  <a:schemeClr val="tx2"/>
                </a:solidFill>
                <a:latin typeface="+mj-lt"/>
                <a:cs typeface="Arial" panose="020B0604020202020204" pitchFamily="34" charset="0"/>
              </a:rPr>
              <a:t>Unidad de Gestión Administrativa y Logística</a:t>
            </a:r>
          </a:p>
          <a:p>
            <a:pPr algn="ctr"/>
            <a:endParaRPr lang="es-CR" sz="5000" b="1" dirty="0" smtClean="0">
              <a:solidFill>
                <a:schemeClr val="tx2"/>
              </a:solidFill>
              <a:latin typeface="+mj-lt"/>
              <a:cs typeface="Arial" panose="020B0604020202020204" pitchFamily="34" charset="0"/>
            </a:endParaRPr>
          </a:p>
          <a:p>
            <a:pPr algn="ctr"/>
            <a:r>
              <a:rPr lang="es-CR" sz="5000" b="1" u="sng" dirty="0" smtClean="0">
                <a:solidFill>
                  <a:schemeClr val="tx2"/>
                </a:solidFill>
                <a:latin typeface="+mj-lt"/>
                <a:cs typeface="Arial" panose="020B0604020202020204" pitchFamily="34" charset="0"/>
              </a:rPr>
              <a:t>Informe de Gestión I Cuatrimestre 2021</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a:t>
            </a:fld>
            <a:endParaRPr lang="es-ES" dirty="0"/>
          </a:p>
        </p:txBody>
      </p:sp>
    </p:spTree>
    <p:extLst>
      <p:ext uri="{BB962C8B-B14F-4D97-AF65-F5344CB8AC3E}">
        <p14:creationId xmlns:p14="http://schemas.microsoft.com/office/powerpoint/2010/main" val="336718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768540" y="2070139"/>
            <a:ext cx="7636271" cy="1077218"/>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Administración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del </a:t>
            </a:r>
          </a:p>
          <a:p>
            <a:pPr algn="ct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Sistema de control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interno</a:t>
            </a:r>
            <a:endPar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10</a:t>
            </a:fld>
            <a:endParaRPr lang="es-ES" dirty="0"/>
          </a:p>
        </p:txBody>
      </p:sp>
    </p:spTree>
    <p:extLst>
      <p:ext uri="{BB962C8B-B14F-4D97-AF65-F5344CB8AC3E}">
        <p14:creationId xmlns:p14="http://schemas.microsoft.com/office/powerpoint/2010/main" val="22206854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11</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CuadroTexto 3"/>
          <p:cNvSpPr txBox="1"/>
          <p:nvPr/>
        </p:nvSpPr>
        <p:spPr>
          <a:xfrm>
            <a:off x="928029" y="1678146"/>
            <a:ext cx="7344816" cy="923330"/>
          </a:xfrm>
          <a:prstGeom prst="rect">
            <a:avLst/>
          </a:prstGeom>
          <a:noFill/>
        </p:spPr>
        <p:txBody>
          <a:bodyPr wrap="square" rtlCol="0">
            <a:spAutoFit/>
          </a:bodyPr>
          <a:lstStyle/>
          <a:p>
            <a:pPr marL="342900" indent="-342900" algn="just">
              <a:buFont typeface="+mj-lt"/>
              <a:buAutoNum type="arabicPeriod"/>
            </a:pPr>
            <a:r>
              <a:rPr lang="es-CR" dirty="0">
                <a:latin typeface="Arial" panose="020B0604020202020204" pitchFamily="34" charset="0"/>
                <a:cs typeface="Arial" panose="020B0604020202020204" pitchFamily="34" charset="0"/>
              </a:rPr>
              <a:t>Administrar el sistema de control interno (SCI) de la Dirección de Recursos </a:t>
            </a:r>
            <a:r>
              <a:rPr lang="es-CR" dirty="0" smtClean="0">
                <a:latin typeface="Arial" panose="020B0604020202020204" pitchFamily="34" charset="0"/>
                <a:cs typeface="Arial" panose="020B0604020202020204" pitchFamily="34" charset="0"/>
              </a:rPr>
              <a:t>Humanos:</a:t>
            </a:r>
            <a:endParaRPr lang="es-CR" dirty="0">
              <a:latin typeface="Arial" panose="020B0604020202020204" pitchFamily="34" charset="0"/>
              <a:cs typeface="Arial" panose="020B0604020202020204" pitchFamily="34" charset="0"/>
            </a:endParaRPr>
          </a:p>
          <a:p>
            <a:pPr algn="just"/>
            <a:endParaRPr lang="es-CR" dirty="0" smtClean="0">
              <a:latin typeface="Arial" panose="020B0604020202020204" pitchFamily="34" charset="0"/>
              <a:cs typeface="Arial" panose="020B0604020202020204" pitchFamily="34" charset="0"/>
            </a:endParaRPr>
          </a:p>
        </p:txBody>
      </p:sp>
      <p:pic>
        <p:nvPicPr>
          <p:cNvPr id="8" name="Imagen 7"/>
          <p:cNvPicPr>
            <a:picLocks noChangeAspect="1"/>
          </p:cNvPicPr>
          <p:nvPr/>
        </p:nvPicPr>
        <p:blipFill>
          <a:blip r:embed="rId4"/>
          <a:stretch>
            <a:fillRect/>
          </a:stretch>
        </p:blipFill>
        <p:spPr>
          <a:xfrm>
            <a:off x="817872" y="2580888"/>
            <a:ext cx="7633865" cy="3604666"/>
          </a:xfrm>
          <a:prstGeom prst="rect">
            <a:avLst/>
          </a:prstGeom>
        </p:spPr>
      </p:pic>
    </p:spTree>
    <p:extLst>
      <p:ext uri="{BB962C8B-B14F-4D97-AF65-F5344CB8AC3E}">
        <p14:creationId xmlns:p14="http://schemas.microsoft.com/office/powerpoint/2010/main" val="419400106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91379" y="5999796"/>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12</a:t>
            </a:fld>
            <a:endParaRPr lang="es-ES"/>
          </a:p>
        </p:txBody>
      </p:sp>
      <p:sp>
        <p:nvSpPr>
          <p:cNvPr id="4" name="CuadroTexto 3"/>
          <p:cNvSpPr txBox="1"/>
          <p:nvPr/>
        </p:nvSpPr>
        <p:spPr>
          <a:xfrm>
            <a:off x="457199" y="130944"/>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57200" y="438442"/>
            <a:ext cx="8229600" cy="5539978"/>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marL="342900" indent="-342900" algn="just">
              <a:lnSpc>
                <a:spcPct val="150000"/>
              </a:lnSpc>
              <a:buAutoNum type="arabicPeriod"/>
            </a:pPr>
            <a:endParaRPr lang="es-ES" sz="1300" b="1" u="sng" dirty="0" smtClean="0">
              <a:latin typeface="Arial" panose="020B0604020202020204" pitchFamily="34" charset="0"/>
              <a:cs typeface="Arial" panose="020B0604020202020204" pitchFamily="34" charset="0"/>
            </a:endParaRPr>
          </a:p>
          <a:p>
            <a:pPr marL="342900" indent="-342900" algn="just">
              <a:lnSpc>
                <a:spcPct val="150000"/>
              </a:lnSpc>
              <a:buAutoNum type="arabicPeriod"/>
            </a:pPr>
            <a:r>
              <a:rPr lang="es-ES" sz="1300" b="1" u="sng" dirty="0" smtClean="0">
                <a:latin typeface="Arial" panose="020B0604020202020204" pitchFamily="34" charset="0"/>
                <a:cs typeface="Arial" panose="020B0604020202020204" pitchFamily="34" charset="0"/>
              </a:rPr>
              <a:t>Objetivo</a:t>
            </a:r>
            <a:r>
              <a:rPr lang="es-ES" sz="1300" dirty="0" smtClean="0">
                <a:latin typeface="Arial" panose="020B0604020202020204" pitchFamily="34" charset="0"/>
                <a:cs typeface="Arial" panose="020B0604020202020204" pitchFamily="34" charset="0"/>
              </a:rPr>
              <a:t>: </a:t>
            </a:r>
            <a:r>
              <a:rPr lang="es-CR" sz="1300" dirty="0">
                <a:latin typeface="Arial" panose="020B0604020202020204" pitchFamily="34" charset="0"/>
                <a:cs typeface="Arial" panose="020B0604020202020204" pitchFamily="34" charset="0"/>
              </a:rPr>
              <a:t>Implementar durante el año </a:t>
            </a:r>
            <a:r>
              <a:rPr lang="es-CR" sz="1300" dirty="0" smtClean="0">
                <a:latin typeface="Arial" panose="020B0604020202020204" pitchFamily="34" charset="0"/>
                <a:cs typeface="Arial" panose="020B0604020202020204" pitchFamily="34" charset="0"/>
              </a:rPr>
              <a:t>2021 </a:t>
            </a:r>
            <a:r>
              <a:rPr lang="es-CR" sz="1300" dirty="0">
                <a:latin typeface="Arial" panose="020B0604020202020204" pitchFamily="34" charset="0"/>
                <a:cs typeface="Arial" panose="020B0604020202020204" pitchFamily="34" charset="0"/>
              </a:rPr>
              <a:t>el Sistema de Control Interno de la DRH (SCI-DRH), mediante la ejecución de actividades que mejoren los resultados obtenidos en Autoevaluación del CI del año </a:t>
            </a:r>
            <a:r>
              <a:rPr lang="es-CR" sz="1300" dirty="0" smtClean="0">
                <a:latin typeface="Arial" panose="020B0604020202020204" pitchFamily="34" charset="0"/>
                <a:cs typeface="Arial" panose="020B0604020202020204" pitchFamily="34" charset="0"/>
              </a:rPr>
              <a:t>2020; </a:t>
            </a:r>
            <a:r>
              <a:rPr lang="es-CR" sz="1300" dirty="0">
                <a:latin typeface="Arial" panose="020B0604020202020204" pitchFamily="34" charset="0"/>
                <a:cs typeface="Arial" panose="020B0604020202020204" pitchFamily="34" charset="0"/>
              </a:rPr>
              <a:t>contribuyendo así, con el eje estratégico de la DRH: “Gestión efectiva de los recursos</a:t>
            </a:r>
            <a:r>
              <a:rPr lang="es-CR" sz="1300" dirty="0" smtClean="0">
                <a:latin typeface="Arial" panose="020B0604020202020204" pitchFamily="34" charset="0"/>
                <a:cs typeface="Arial" panose="020B0604020202020204" pitchFamily="34" charset="0"/>
              </a:rPr>
              <a:t>".</a:t>
            </a:r>
          </a:p>
          <a:p>
            <a:pPr lvl="1" algn="just">
              <a:lnSpc>
                <a:spcPct val="150000"/>
              </a:lnSpc>
            </a:pPr>
            <a:r>
              <a:rPr lang="es-ES" sz="1300" b="1" dirty="0">
                <a:latin typeface="Arial" panose="020B0604020202020204" pitchFamily="34" charset="0"/>
                <a:cs typeface="Arial" panose="020B0604020202020204" pitchFamily="34" charset="0"/>
              </a:rPr>
              <a:t>Actividades generales del </a:t>
            </a:r>
            <a:r>
              <a:rPr lang="es-ES" sz="1300" b="1" dirty="0" smtClean="0">
                <a:latin typeface="Arial" panose="020B0604020202020204" pitchFamily="34" charset="0"/>
                <a:cs typeface="Arial" panose="020B0604020202020204" pitchFamily="34" charset="0"/>
              </a:rPr>
              <a:t>cuatrimestre </a:t>
            </a:r>
            <a:r>
              <a:rPr lang="es-ES" sz="1300" dirty="0">
                <a:latin typeface="Arial" panose="020B0604020202020204" pitchFamily="34" charset="0"/>
                <a:cs typeface="Arial" panose="020B0604020202020204" pitchFamily="34" charset="0"/>
              </a:rPr>
              <a:t>:</a:t>
            </a:r>
            <a:endParaRPr lang="es-CR" sz="1300" dirty="0">
              <a:latin typeface="Arial" panose="020B0604020202020204" pitchFamily="34" charset="0"/>
              <a:cs typeface="Arial" panose="020B0604020202020204" pitchFamily="34" charset="0"/>
            </a:endParaRPr>
          </a:p>
          <a:p>
            <a:pPr marL="800100" lvl="1" indent="-342900" algn="just">
              <a:lnSpc>
                <a:spcPct val="150000"/>
              </a:lnSpc>
              <a:buFont typeface="+mj-lt"/>
              <a:buAutoNum type="arabicPeriod"/>
            </a:pPr>
            <a:r>
              <a:rPr lang="es-CR" sz="1300" dirty="0">
                <a:latin typeface="Arial" panose="020B0604020202020204" pitchFamily="34" charset="0"/>
                <a:cs typeface="Arial" panose="020B0604020202020204" pitchFamily="34" charset="0"/>
              </a:rPr>
              <a:t>Consolidar la recopilación de los resultados de los objetivos </a:t>
            </a:r>
            <a:r>
              <a:rPr lang="es-CR" sz="1300" dirty="0" smtClean="0">
                <a:latin typeface="Arial" panose="020B0604020202020204" pitchFamily="34" charset="0"/>
                <a:cs typeface="Arial" panose="020B0604020202020204" pitchFamily="34" charset="0"/>
              </a:rPr>
              <a:t>del 4to cuatrimestre </a:t>
            </a:r>
            <a:r>
              <a:rPr lang="es-CR" sz="1300" dirty="0">
                <a:latin typeface="Arial" panose="020B0604020202020204" pitchFamily="34" charset="0"/>
                <a:cs typeface="Arial" panose="020B0604020202020204" pitchFamily="34" charset="0"/>
              </a:rPr>
              <a:t>POA </a:t>
            </a:r>
            <a:r>
              <a:rPr lang="es-CR" sz="1300" dirty="0" smtClean="0">
                <a:latin typeface="Arial" panose="020B0604020202020204" pitchFamily="34" charset="0"/>
                <a:cs typeface="Arial" panose="020B0604020202020204" pitchFamily="34" charset="0"/>
              </a:rPr>
              <a:t>2020 </a:t>
            </a:r>
            <a:r>
              <a:rPr lang="es-CR" sz="1300" dirty="0">
                <a:latin typeface="Arial" panose="020B0604020202020204" pitchFamily="34" charset="0"/>
                <a:cs typeface="Arial" panose="020B0604020202020204" pitchFamily="34" charset="0"/>
              </a:rPr>
              <a:t>establecidos por las instancias de la DRH.</a:t>
            </a:r>
          </a:p>
          <a:p>
            <a:pPr marL="800100" lvl="1" indent="-342900" algn="just">
              <a:lnSpc>
                <a:spcPct val="150000"/>
              </a:lnSpc>
              <a:buFont typeface="+mj-lt"/>
              <a:buAutoNum type="arabicPeriod"/>
            </a:pPr>
            <a:r>
              <a:rPr lang="es-CR" sz="1300" dirty="0" smtClean="0">
                <a:latin typeface="Arial" panose="020B0604020202020204" pitchFamily="34" charset="0"/>
                <a:cs typeface="Arial" panose="020B0604020202020204" pitchFamily="34" charset="0"/>
              </a:rPr>
              <a:t>Consolidar </a:t>
            </a:r>
            <a:r>
              <a:rPr lang="es-CR" sz="1300" dirty="0">
                <a:latin typeface="Arial" panose="020B0604020202020204" pitchFamily="34" charset="0"/>
                <a:cs typeface="Arial" panose="020B0604020202020204" pitchFamily="34" charset="0"/>
              </a:rPr>
              <a:t>la recopilación de los resultados de los objetivos del POA </a:t>
            </a:r>
            <a:r>
              <a:rPr lang="es-CR" sz="1300" dirty="0" smtClean="0">
                <a:latin typeface="Arial" panose="020B0604020202020204" pitchFamily="34" charset="0"/>
                <a:cs typeface="Arial" panose="020B0604020202020204" pitchFamily="34" charset="0"/>
              </a:rPr>
              <a:t>2021 </a:t>
            </a:r>
            <a:r>
              <a:rPr lang="es-CR" sz="1300" dirty="0">
                <a:latin typeface="Arial" panose="020B0604020202020204" pitchFamily="34" charset="0"/>
                <a:cs typeface="Arial" panose="020B0604020202020204" pitchFamily="34" charset="0"/>
              </a:rPr>
              <a:t>establecidos por las instancias de la DRH.</a:t>
            </a:r>
          </a:p>
          <a:p>
            <a:pPr marL="800100" lvl="1" indent="-342900" algn="just">
              <a:lnSpc>
                <a:spcPct val="150000"/>
              </a:lnSpc>
              <a:buFont typeface="+mj-lt"/>
              <a:buAutoNum type="arabicPeriod"/>
            </a:pPr>
            <a:r>
              <a:rPr lang="es-CR" sz="1300" dirty="0">
                <a:latin typeface="Arial" panose="020B0604020202020204" pitchFamily="34" charset="0"/>
                <a:cs typeface="Arial" panose="020B0604020202020204" pitchFamily="34" charset="0"/>
              </a:rPr>
              <a:t>Revisar, corregir y consolidar la formulación de los objetivos  para el POA </a:t>
            </a:r>
            <a:r>
              <a:rPr lang="es-CR" sz="1300" dirty="0" smtClean="0">
                <a:latin typeface="Arial" panose="020B0604020202020204" pitchFamily="34" charset="0"/>
                <a:cs typeface="Arial" panose="020B0604020202020204" pitchFamily="34" charset="0"/>
              </a:rPr>
              <a:t>2022 </a:t>
            </a:r>
            <a:r>
              <a:rPr lang="es-CR" sz="1300" dirty="0">
                <a:latin typeface="Arial" panose="020B0604020202020204" pitchFamily="34" charset="0"/>
                <a:cs typeface="Arial" panose="020B0604020202020204" pitchFamily="34" charset="0"/>
              </a:rPr>
              <a:t>establecidos por las instancias de la DRH.</a:t>
            </a:r>
          </a:p>
          <a:p>
            <a:pPr marL="800100" lvl="1" indent="-342900" algn="just">
              <a:lnSpc>
                <a:spcPct val="150000"/>
              </a:lnSpc>
              <a:buFont typeface="+mj-lt"/>
              <a:buAutoNum type="arabicPeriod"/>
            </a:pPr>
            <a:r>
              <a:rPr lang="es-CR" sz="1300" dirty="0">
                <a:latin typeface="Arial" panose="020B0604020202020204" pitchFamily="34" charset="0"/>
                <a:cs typeface="Arial" panose="020B0604020202020204" pitchFamily="34" charset="0"/>
              </a:rPr>
              <a:t>Dar seguimiento trimestral al cumplimiento de las acciones de mejora detectadas en el ejercicio de autoevaluación </a:t>
            </a:r>
            <a:r>
              <a:rPr lang="es-CR" sz="1300" dirty="0" smtClean="0">
                <a:latin typeface="Arial" panose="020B0604020202020204" pitchFamily="34" charset="0"/>
                <a:cs typeface="Arial" panose="020B0604020202020204" pitchFamily="34" charset="0"/>
              </a:rPr>
              <a:t>2020 </a:t>
            </a:r>
            <a:r>
              <a:rPr lang="es-CR" sz="1300" dirty="0">
                <a:latin typeface="Arial" panose="020B0604020202020204" pitchFamily="34" charset="0"/>
                <a:cs typeface="Arial" panose="020B0604020202020204" pitchFamily="34" charset="0"/>
              </a:rPr>
              <a:t>aplicado a las instancias de la DRH.		</a:t>
            </a:r>
          </a:p>
          <a:p>
            <a:pPr marL="800100" lvl="1" indent="-342900" algn="just">
              <a:lnSpc>
                <a:spcPct val="150000"/>
              </a:lnSpc>
              <a:buFont typeface="+mj-lt"/>
              <a:buAutoNum type="arabicPeriod"/>
            </a:pPr>
            <a:r>
              <a:rPr lang="es-CR" sz="1300" dirty="0">
                <a:latin typeface="Arial" panose="020B0604020202020204" pitchFamily="34" charset="0"/>
                <a:cs typeface="Arial" panose="020B0604020202020204" pitchFamily="34" charset="0"/>
              </a:rPr>
              <a:t>Controlar trimestralmente (en coordinación con la Unidad de Gestión de la Calidad) el cumplimiento de las fechas para actualizar los manuales de procedimiento debidamente aprobados y divulgado</a:t>
            </a:r>
            <a:r>
              <a:rPr lang="es-CR" sz="1300" dirty="0" smtClean="0">
                <a:latin typeface="Arial" panose="020B0604020202020204" pitchFamily="34" charset="0"/>
                <a:cs typeface="Arial" panose="020B0604020202020204" pitchFamily="34" charset="0"/>
              </a:rPr>
              <a:t>.</a:t>
            </a:r>
            <a:endParaRPr lang="es-ES" sz="13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54924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13</a:t>
            </a:fld>
            <a:endParaRPr lang="es-ES"/>
          </a:p>
        </p:txBody>
      </p:sp>
      <p:sp>
        <p:nvSpPr>
          <p:cNvPr id="4" name="CuadroTexto 3"/>
          <p:cNvSpPr txBox="1"/>
          <p:nvPr/>
        </p:nvSpPr>
        <p:spPr>
          <a:xfrm>
            <a:off x="457199" y="130944"/>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48071" y="448836"/>
            <a:ext cx="8229600" cy="7402026"/>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endParaRPr lang="es-CR" sz="1300" dirty="0">
              <a:latin typeface="Arial" panose="020B0604020202020204" pitchFamily="34" charset="0"/>
              <a:cs typeface="Arial" panose="020B0604020202020204" pitchFamily="34" charset="0"/>
            </a:endParaRPr>
          </a:p>
          <a:p>
            <a:pPr lvl="1" algn="just">
              <a:lnSpc>
                <a:spcPct val="150000"/>
              </a:lnSpc>
            </a:pPr>
            <a:r>
              <a:rPr lang="es-ES" sz="1300" b="1" dirty="0">
                <a:latin typeface="Arial" panose="020B0604020202020204" pitchFamily="34" charset="0"/>
                <a:cs typeface="Arial" panose="020B0604020202020204" pitchFamily="34" charset="0"/>
              </a:rPr>
              <a:t>Meta anual</a:t>
            </a:r>
            <a:r>
              <a:rPr lang="es-ES" sz="1300" dirty="0">
                <a:latin typeface="Arial" panose="020B0604020202020204" pitchFamily="34" charset="0"/>
                <a:cs typeface="Arial" panose="020B0604020202020204" pitchFamily="34" charset="0"/>
              </a:rPr>
              <a:t>: 100% de avance en la ejecución de las actividades anuales de control interno en todas las instancias de la DRH. </a:t>
            </a:r>
          </a:p>
          <a:p>
            <a:pPr lvl="1" algn="just">
              <a:lnSpc>
                <a:spcPct val="150000"/>
              </a:lnSpc>
            </a:pPr>
            <a:r>
              <a:rPr lang="es-ES" sz="1300" b="1" dirty="0">
                <a:latin typeface="Arial" panose="020B0604020202020204" pitchFamily="34" charset="0"/>
                <a:cs typeface="Arial" panose="020B0604020202020204" pitchFamily="34" charset="0"/>
              </a:rPr>
              <a:t>Meta del 1er </a:t>
            </a:r>
            <a:r>
              <a:rPr lang="es-ES" sz="1300" b="1" dirty="0" smtClean="0">
                <a:latin typeface="Arial" panose="020B0604020202020204" pitchFamily="34" charset="0"/>
                <a:cs typeface="Arial" panose="020B0604020202020204" pitchFamily="34" charset="0"/>
              </a:rPr>
              <a:t>cuatrimestre</a:t>
            </a:r>
            <a:r>
              <a:rPr lang="es-ES" sz="1300" dirty="0" smtClean="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25%</a:t>
            </a:r>
          </a:p>
          <a:p>
            <a:pPr lvl="1" algn="just">
              <a:lnSpc>
                <a:spcPct val="150000"/>
              </a:lnSpc>
            </a:pPr>
            <a:r>
              <a:rPr lang="es-ES" sz="1300" b="1" dirty="0">
                <a:latin typeface="Arial" panose="020B0604020202020204" pitchFamily="34" charset="0"/>
                <a:cs typeface="Arial" panose="020B0604020202020204" pitchFamily="34" charset="0"/>
              </a:rPr>
              <a:t>Indicador</a:t>
            </a:r>
            <a:r>
              <a:rPr lang="es-ES" sz="1300" dirty="0">
                <a:latin typeface="Arial" panose="020B0604020202020204" pitchFamily="34" charset="0"/>
                <a:cs typeface="Arial" panose="020B0604020202020204" pitchFamily="34" charset="0"/>
              </a:rPr>
              <a:t>: Actividades generales completadas satisfactoriamente / total de actividades programadas para el periodo.</a:t>
            </a:r>
          </a:p>
          <a:p>
            <a:pPr lvl="1" algn="just">
              <a:lnSpc>
                <a:spcPct val="150000"/>
              </a:lnSpc>
            </a:pPr>
            <a:r>
              <a:rPr lang="es-ES" sz="1300" b="1"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a:t>
            </a:r>
            <a:r>
              <a:rPr lang="es-ES" sz="1300" dirty="0" smtClean="0">
                <a:latin typeface="Arial" panose="020B0604020202020204" pitchFamily="34" charset="0"/>
                <a:cs typeface="Arial" panose="020B0604020202020204" pitchFamily="34" charset="0"/>
              </a:rPr>
              <a:t>25% </a:t>
            </a:r>
            <a:r>
              <a:rPr lang="es-ES" sz="1300" dirty="0">
                <a:latin typeface="Arial" panose="020B0604020202020204" pitchFamily="34" charset="0"/>
                <a:cs typeface="Arial" panose="020B0604020202020204" pitchFamily="34" charset="0"/>
              </a:rPr>
              <a:t>de avance (correspondiente al </a:t>
            </a:r>
            <a:r>
              <a:rPr lang="es-ES" sz="1300" dirty="0" smtClean="0">
                <a:latin typeface="Arial" panose="020B0604020202020204" pitchFamily="34" charset="0"/>
                <a:cs typeface="Arial" panose="020B0604020202020204" pitchFamily="34" charset="0"/>
              </a:rPr>
              <a:t>100% </a:t>
            </a:r>
            <a:r>
              <a:rPr lang="es-ES" sz="1300" dirty="0">
                <a:latin typeface="Arial" panose="020B0604020202020204" pitchFamily="34" charset="0"/>
                <a:cs typeface="Arial" panose="020B0604020202020204" pitchFamily="34" charset="0"/>
              </a:rPr>
              <a:t>programado para el 1er </a:t>
            </a:r>
            <a:r>
              <a:rPr lang="es-ES" sz="1300" dirty="0" smtClean="0">
                <a:latin typeface="Arial" panose="020B0604020202020204" pitchFamily="34" charset="0"/>
                <a:cs typeface="Arial" panose="020B0604020202020204" pitchFamily="34" charset="0"/>
              </a:rPr>
              <a:t>cuatrimestre).</a:t>
            </a:r>
          </a:p>
          <a:p>
            <a:endParaRPr lang="es-CR" sz="1400" b="1" dirty="0" smtClean="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Limitaciones</a:t>
            </a:r>
            <a:r>
              <a:rPr lang="es-CR" sz="1400" b="1" dirty="0">
                <a:latin typeface="Arial" panose="020B0604020202020204" pitchFamily="34" charset="0"/>
                <a:cs typeface="Arial" panose="020B0604020202020204" pitchFamily="34" charset="0"/>
              </a:rPr>
              <a:t>, retrasos, modificaciones y obstáculos surgidos a la fecha con respecto este objetivo</a:t>
            </a:r>
          </a:p>
          <a:p>
            <a:pPr algn="just"/>
            <a:r>
              <a:rPr lang="es-CR" sz="1400" dirty="0">
                <a:latin typeface="Arial" panose="020B0604020202020204" pitchFamily="34" charset="0"/>
                <a:cs typeface="Arial" panose="020B0604020202020204" pitchFamily="34" charset="0"/>
              </a:rPr>
              <a:t>Las contingencias producto de COVID-19 obligó </a:t>
            </a:r>
            <a:r>
              <a:rPr lang="es-CR" sz="1400" dirty="0" smtClean="0">
                <a:latin typeface="Arial" panose="020B0604020202020204" pitchFamily="34" charset="0"/>
                <a:cs typeface="Arial" panose="020B0604020202020204" pitchFamily="34" charset="0"/>
              </a:rPr>
              <a:t>en el año anterior la </a:t>
            </a:r>
            <a:r>
              <a:rPr lang="es-CR" sz="1400" dirty="0">
                <a:latin typeface="Arial" panose="020B0604020202020204" pitchFamily="34" charset="0"/>
                <a:cs typeface="Arial" panose="020B0604020202020204" pitchFamily="34" charset="0"/>
              </a:rPr>
              <a:t>adopción de medios alternativos para continuar la coordinación entre los enlaces de control interno para las diversas </a:t>
            </a:r>
            <a:r>
              <a:rPr lang="es-CR" sz="1400" dirty="0" smtClean="0">
                <a:latin typeface="Arial" panose="020B0604020202020204" pitchFamily="34" charset="0"/>
                <a:cs typeface="Arial" panose="020B0604020202020204" pitchFamily="34" charset="0"/>
              </a:rPr>
              <a:t>tareas, </a:t>
            </a:r>
            <a:r>
              <a:rPr lang="es-CR" sz="1400" dirty="0">
                <a:latin typeface="Arial" panose="020B0604020202020204" pitchFamily="34" charset="0"/>
                <a:cs typeface="Arial" panose="020B0604020202020204" pitchFamily="34" charset="0"/>
              </a:rPr>
              <a:t>asimismo incrementaron la carga de trabajo de los enlaces en sus respectivas </a:t>
            </a:r>
            <a:r>
              <a:rPr lang="es-CR" sz="1400" dirty="0" smtClean="0">
                <a:latin typeface="Arial" panose="020B0604020202020204" pitchFamily="34" charset="0"/>
                <a:cs typeface="Arial" panose="020B0604020202020204" pitchFamily="34" charset="0"/>
              </a:rPr>
              <a:t>dependencias. Durante el presente cuatrimestre se continúan aplicando ajustes en el proceso con la finalidad de facilitar el cumplimiento de el </a:t>
            </a:r>
            <a:r>
              <a:rPr lang="es-CR" sz="1400" dirty="0">
                <a:latin typeface="Arial" panose="020B0604020202020204" pitchFamily="34" charset="0"/>
                <a:cs typeface="Arial" panose="020B0604020202020204" pitchFamily="34" charset="0"/>
              </a:rPr>
              <a:t>calendario anual de </a:t>
            </a:r>
            <a:r>
              <a:rPr lang="es-CR" sz="1400" dirty="0" smtClean="0">
                <a:latin typeface="Arial" panose="020B0604020202020204" pitchFamily="34" charset="0"/>
                <a:cs typeface="Arial" panose="020B0604020202020204" pitchFamily="34" charset="0"/>
              </a:rPr>
              <a:t>trabajo establecido para el presente año. </a:t>
            </a:r>
            <a:endParaRPr lang="es-CR" sz="1400" b="1" dirty="0">
              <a:latin typeface="Arial" panose="020B0604020202020204" pitchFamily="34" charset="0"/>
              <a:cs typeface="Arial" panose="020B0604020202020204" pitchFamily="34" charset="0"/>
            </a:endParaRPr>
          </a:p>
          <a:p>
            <a:r>
              <a:rPr lang="es-CR" sz="1400" b="1" dirty="0">
                <a:latin typeface="Arial" panose="020B0604020202020204" pitchFamily="34" charset="0"/>
                <a:cs typeface="Arial" panose="020B0604020202020204" pitchFamily="34" charset="0"/>
              </a:rPr>
              <a:t>Lecciones aprendidas </a:t>
            </a:r>
          </a:p>
          <a:p>
            <a:pPr algn="just"/>
            <a:r>
              <a:rPr lang="es-CR" sz="1400" dirty="0">
                <a:latin typeface="Arial" panose="020B0604020202020204" pitchFamily="34" charset="0"/>
                <a:cs typeface="Arial" panose="020B0604020202020204" pitchFamily="34" charset="0"/>
              </a:rPr>
              <a:t>El personal asignado por las jefaturas para ejecutar el rol de enlace de control interno cambia con regularidad, por lo que es necesario facilitar la indicción de nuevos colaboradores en la ejecución de dicho rol </a:t>
            </a:r>
            <a:r>
              <a:rPr lang="es-CR" sz="1400" dirty="0" smtClean="0">
                <a:latin typeface="Arial" panose="020B0604020202020204" pitchFamily="34" charset="0"/>
                <a:cs typeface="Arial" panose="020B0604020202020204" pitchFamily="34" charset="0"/>
              </a:rPr>
              <a:t>utilizando </a:t>
            </a:r>
            <a:r>
              <a:rPr lang="es-CR" sz="1400" dirty="0">
                <a:latin typeface="Arial" panose="020B0604020202020204" pitchFamily="34" charset="0"/>
                <a:cs typeface="Arial" panose="020B0604020202020204" pitchFamily="34" charset="0"/>
              </a:rPr>
              <a:t>la herramienta TEAMS.</a:t>
            </a:r>
          </a:p>
          <a:p>
            <a:pPr algn="just"/>
            <a:r>
              <a:rPr lang="es-CR" sz="1400" dirty="0">
                <a:latin typeface="Arial" panose="020B0604020202020204" pitchFamily="34" charset="0"/>
                <a:cs typeface="Arial" panose="020B0604020202020204" pitchFamily="34" charset="0"/>
              </a:rPr>
              <a:t>La herramienta TEAMS </a:t>
            </a:r>
            <a:r>
              <a:rPr lang="es-CR" sz="1400" dirty="0" smtClean="0">
                <a:latin typeface="Arial" panose="020B0604020202020204" pitchFamily="34" charset="0"/>
                <a:cs typeface="Arial" panose="020B0604020202020204" pitchFamily="34" charset="0"/>
              </a:rPr>
              <a:t>utilizada por </a:t>
            </a:r>
            <a:r>
              <a:rPr lang="es-CR" sz="1400" dirty="0">
                <a:latin typeface="Arial" panose="020B0604020202020204" pitchFamily="34" charset="0"/>
                <a:cs typeface="Arial" panose="020B0604020202020204" pitchFamily="34" charset="0"/>
              </a:rPr>
              <a:t>los enlaces de control </a:t>
            </a:r>
            <a:r>
              <a:rPr lang="es-CR" sz="1400" dirty="0" smtClean="0">
                <a:latin typeface="Arial" panose="020B0604020202020204" pitchFamily="34" charset="0"/>
                <a:cs typeface="Arial" panose="020B0604020202020204" pitchFamily="34" charset="0"/>
              </a:rPr>
              <a:t>interno, permite </a:t>
            </a:r>
            <a:r>
              <a:rPr lang="es-CR" sz="1400" dirty="0">
                <a:latin typeface="Arial" panose="020B0604020202020204" pitchFamily="34" charset="0"/>
                <a:cs typeface="Arial" panose="020B0604020202020204" pitchFamily="34" charset="0"/>
              </a:rPr>
              <a:t>archivar en un sitio común los documentos relacionados con la administración del sistema, efectuar revisiones en conjunto y contar con recursos adicionales para evacuar consultas mediante </a:t>
            </a:r>
            <a:r>
              <a:rPr lang="es-CR" sz="1400" dirty="0" err="1">
                <a:latin typeface="Arial" panose="020B0604020202020204" pitchFamily="34" charset="0"/>
                <a:cs typeface="Arial" panose="020B0604020202020204" pitchFamily="34" charset="0"/>
              </a:rPr>
              <a:t>videollamadas</a:t>
            </a:r>
            <a:r>
              <a:rPr lang="es-CR" sz="1400" dirty="0">
                <a:latin typeface="Arial" panose="020B0604020202020204" pitchFamily="34" charset="0"/>
                <a:cs typeface="Arial" panose="020B0604020202020204" pitchFamily="34" charset="0"/>
              </a:rPr>
              <a:t> o reuniones a </a:t>
            </a:r>
            <a:r>
              <a:rPr lang="es-CR" sz="1400" dirty="0" smtClean="0">
                <a:latin typeface="Arial" panose="020B0604020202020204" pitchFamily="34" charset="0"/>
                <a:cs typeface="Arial" panose="020B0604020202020204" pitchFamily="34" charset="0"/>
              </a:rPr>
              <a:t>distancia. Lo cual, es ideal  en este momento que el personal se encuentra laborando mediante teletrabajo.</a:t>
            </a:r>
            <a:endParaRPr lang="es-CR" sz="1400" dirty="0">
              <a:latin typeface="Arial" panose="020B0604020202020204" pitchFamily="34" charset="0"/>
              <a:cs typeface="Arial" panose="020B0604020202020204" pitchFamily="34" charset="0"/>
            </a:endParaRPr>
          </a:p>
          <a:p>
            <a:pPr algn="just">
              <a:lnSpc>
                <a:spcPct val="150000"/>
              </a:lnSpc>
            </a:pPr>
            <a:endParaRPr lang="es-CR" sz="1300" dirty="0" smtClean="0">
              <a:latin typeface="Arial" panose="020B0604020202020204" pitchFamily="34" charset="0"/>
              <a:cs typeface="Arial" panose="020B0604020202020204" pitchFamily="34" charset="0"/>
            </a:endParaRPr>
          </a:p>
          <a:p>
            <a:pPr lvl="1" algn="just">
              <a:lnSpc>
                <a:spcPct val="150000"/>
              </a:lnSpc>
            </a:pPr>
            <a:endParaRPr lang="es-ES" sz="1300" b="1" dirty="0" smtClean="0">
              <a:latin typeface="Arial" panose="020B0604020202020204" pitchFamily="34" charset="0"/>
              <a:cs typeface="Arial" panose="020B0604020202020204" pitchFamily="34" charset="0"/>
            </a:endParaRPr>
          </a:p>
          <a:p>
            <a:pPr lvl="1" algn="just">
              <a:lnSpc>
                <a:spcPct val="150000"/>
              </a:lnSpc>
            </a:pPr>
            <a:r>
              <a:rPr lang="es-CR" sz="1300" dirty="0" smtClean="0">
                <a:latin typeface="Arial" panose="020B0604020202020204" pitchFamily="34" charset="0"/>
                <a:cs typeface="Arial" panose="020B0604020202020204" pitchFamily="34" charset="0"/>
              </a:rPr>
              <a:t>		</a:t>
            </a:r>
          </a:p>
          <a:p>
            <a:pPr lvl="1" algn="just">
              <a:lnSpc>
                <a:spcPct val="150000"/>
              </a:lnSpc>
            </a:pPr>
            <a:endParaRPr lang="es-ES" sz="13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63964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14</a:t>
            </a:fld>
            <a:endParaRPr lang="es-ES"/>
          </a:p>
        </p:txBody>
      </p:sp>
      <p:sp>
        <p:nvSpPr>
          <p:cNvPr id="4" name="Rectángulo 3"/>
          <p:cNvSpPr/>
          <p:nvPr/>
        </p:nvSpPr>
        <p:spPr>
          <a:xfrm>
            <a:off x="1228056" y="1220375"/>
            <a:ext cx="6696744" cy="4031873"/>
          </a:xfrm>
          <a:prstGeom prst="rect">
            <a:avLst/>
          </a:prstGeom>
        </p:spPr>
        <p:txBody>
          <a:bodyPr wrap="square">
            <a:spAutoFit/>
          </a:bodyPr>
          <a:lstStyle/>
          <a:p>
            <a:pPr algn="just"/>
            <a:r>
              <a:rPr lang="es-CR" sz="1600" b="1" dirty="0">
                <a:latin typeface="Arial" panose="020B0604020202020204" pitchFamily="34" charset="0"/>
                <a:cs typeface="Arial" panose="020B0604020202020204" pitchFamily="34" charset="0"/>
              </a:rPr>
              <a:t>Conclusiones y recomendaciones sobre el logro del objetivo </a:t>
            </a:r>
          </a:p>
          <a:p>
            <a:pPr algn="just"/>
            <a:endParaRPr lang="es-CR" sz="1600" dirty="0">
              <a:latin typeface="Arial" panose="020B0604020202020204" pitchFamily="34" charset="0"/>
              <a:cs typeface="Arial" panose="020B0604020202020204" pitchFamily="34" charset="0"/>
            </a:endParaRPr>
          </a:p>
          <a:p>
            <a:pPr algn="just"/>
            <a:r>
              <a:rPr lang="es-CR" sz="1600" dirty="0" smtClean="0">
                <a:latin typeface="Arial" panose="020B0604020202020204" pitchFamily="34" charset="0"/>
                <a:cs typeface="Arial" panose="020B0604020202020204" pitchFamily="34" charset="0"/>
              </a:rPr>
              <a:t>Durante el presente cuatrimestre las actividades previstas fueron ejecutadas en tiempo y forma. El uso de Teams permite dar continuidad a las actividades  a la vez que se cumple con las medidas de prevención en la trasmisión del COVID-19 indicadas en la CIRCULAR </a:t>
            </a:r>
            <a:r>
              <a:rPr lang="es-CR" sz="1600" dirty="0">
                <a:latin typeface="Arial" panose="020B0604020202020204" pitchFamily="34" charset="0"/>
                <a:cs typeface="Arial" panose="020B0604020202020204" pitchFamily="34" charset="0"/>
              </a:rPr>
              <a:t>DM-0000-0013-03-2020 </a:t>
            </a:r>
            <a:r>
              <a:rPr lang="es-CR" sz="1600" i="1" dirty="0">
                <a:latin typeface="Arial" panose="020B0604020202020204" pitchFamily="34" charset="0"/>
                <a:cs typeface="Arial" panose="020B0604020202020204" pitchFamily="34" charset="0"/>
              </a:rPr>
              <a:t>L</a:t>
            </a:r>
            <a:r>
              <a:rPr lang="es-CR" sz="1600" i="1" dirty="0" smtClean="0">
                <a:latin typeface="Arial" panose="020B0604020202020204" pitchFamily="34" charset="0"/>
                <a:cs typeface="Arial" panose="020B0604020202020204" pitchFamily="34" charset="0"/>
              </a:rPr>
              <a:t>ineamientos </a:t>
            </a:r>
            <a:r>
              <a:rPr lang="es-CR" sz="1600" i="1" dirty="0">
                <a:latin typeface="Arial" panose="020B0604020202020204" pitchFamily="34" charset="0"/>
                <a:cs typeface="Arial" panose="020B0604020202020204" pitchFamily="34" charset="0"/>
              </a:rPr>
              <a:t>generales  para  el desarrollo  de  las  labores </a:t>
            </a:r>
            <a:r>
              <a:rPr lang="es-CR" sz="1600" i="1" dirty="0" smtClean="0">
                <a:latin typeface="Arial" panose="020B0604020202020204" pitchFamily="34" charset="0"/>
                <a:cs typeface="Arial" panose="020B0604020202020204" pitchFamily="34" charset="0"/>
              </a:rPr>
              <a:t>en atención </a:t>
            </a:r>
            <a:r>
              <a:rPr lang="es-CR" sz="1600" i="1" dirty="0">
                <a:latin typeface="Arial" panose="020B0604020202020204" pitchFamily="34" charset="0"/>
                <a:cs typeface="Arial" panose="020B0604020202020204" pitchFamily="34" charset="0"/>
              </a:rPr>
              <a:t>a  la Directriz N°073-S-MTSS de 9 de marzo de 2020 en el Ministerio de Educación Pública</a:t>
            </a:r>
            <a:r>
              <a:rPr lang="es-CR" sz="1600" dirty="0">
                <a:latin typeface="Arial" panose="020B0604020202020204" pitchFamily="34" charset="0"/>
                <a:cs typeface="Arial" panose="020B0604020202020204" pitchFamily="34" charset="0"/>
              </a:rPr>
              <a:t>, de fecha 10 de marzo de </a:t>
            </a:r>
            <a:r>
              <a:rPr lang="es-CR" sz="1600" dirty="0" smtClean="0">
                <a:latin typeface="Arial" panose="020B0604020202020204" pitchFamily="34" charset="0"/>
                <a:cs typeface="Arial" panose="020B0604020202020204" pitchFamily="34" charset="0"/>
              </a:rPr>
              <a:t>2020</a:t>
            </a:r>
            <a:r>
              <a:rPr lang="es-CR" sz="1600" dirty="0">
                <a:latin typeface="Arial" panose="020B0604020202020204" pitchFamily="34" charset="0"/>
                <a:cs typeface="Arial" panose="020B0604020202020204" pitchFamily="34" charset="0"/>
              </a:rPr>
              <a:t>.</a:t>
            </a:r>
            <a:endParaRPr lang="es-CR" sz="1600" dirty="0" smtClean="0">
              <a:latin typeface="Arial" panose="020B0604020202020204" pitchFamily="34" charset="0"/>
              <a:cs typeface="Arial" panose="020B0604020202020204" pitchFamily="34" charset="0"/>
            </a:endParaRPr>
          </a:p>
          <a:p>
            <a:pPr algn="just"/>
            <a:endParaRPr lang="es-CR" sz="1600" dirty="0" smtClean="0">
              <a:latin typeface="Arial" panose="020B0604020202020204" pitchFamily="34" charset="0"/>
              <a:cs typeface="Arial" panose="020B0604020202020204" pitchFamily="34" charset="0"/>
            </a:endParaRPr>
          </a:p>
          <a:p>
            <a:pPr algn="just"/>
            <a:r>
              <a:rPr lang="es-CR" sz="1600" dirty="0" smtClean="0">
                <a:latin typeface="Arial" panose="020B0604020202020204" pitchFamily="34" charset="0"/>
                <a:cs typeface="Arial" panose="020B0604020202020204" pitchFamily="34" charset="0"/>
              </a:rPr>
              <a:t>Se recomienda </a:t>
            </a:r>
            <a:r>
              <a:rPr lang="es-CR" sz="1600" dirty="0">
                <a:latin typeface="Arial" panose="020B0604020202020204" pitchFamily="34" charset="0"/>
                <a:cs typeface="Arial" panose="020B0604020202020204" pitchFamily="34" charset="0"/>
              </a:rPr>
              <a:t>f</a:t>
            </a:r>
            <a:r>
              <a:rPr lang="es-CR" sz="1600" dirty="0" smtClean="0">
                <a:latin typeface="Arial" panose="020B0604020202020204" pitchFamily="34" charset="0"/>
                <a:cs typeface="Arial" panose="020B0604020202020204" pitchFamily="34" charset="0"/>
              </a:rPr>
              <a:t>ortalecer un mejor manejo de la herramienta TEAMS mediante la realización de inducciones o capacitaciones periódicas, para </a:t>
            </a:r>
            <a:r>
              <a:rPr lang="es-CR" sz="1600" dirty="0">
                <a:latin typeface="Arial" panose="020B0604020202020204" pitchFamily="34" charset="0"/>
                <a:cs typeface="Arial" panose="020B0604020202020204" pitchFamily="34" charset="0"/>
              </a:rPr>
              <a:t>que sea utilizada por los enlaces de </a:t>
            </a:r>
            <a:r>
              <a:rPr lang="es-CR" sz="1600" dirty="0" smtClean="0">
                <a:latin typeface="Arial" panose="020B0604020202020204" pitchFamily="34" charset="0"/>
                <a:cs typeface="Arial" panose="020B0604020202020204" pitchFamily="34" charset="0"/>
              </a:rPr>
              <a:t>control interno de cada unidad para actualización y consulta</a:t>
            </a:r>
            <a:r>
              <a:rPr lang="es-CR" sz="1600" dirty="0">
                <a:latin typeface="Arial" panose="020B0604020202020204" pitchFamily="34" charset="0"/>
                <a:cs typeface="Arial" panose="020B0604020202020204" pitchFamily="34" charset="0"/>
              </a:rPr>
              <a:t>, </a:t>
            </a:r>
            <a:r>
              <a:rPr lang="es-CR" sz="1600" dirty="0" smtClean="0">
                <a:latin typeface="Arial" panose="020B0604020202020204" pitchFamily="34" charset="0"/>
                <a:cs typeface="Arial" panose="020B0604020202020204" pitchFamily="34" charset="0"/>
              </a:rPr>
              <a:t>asimismo para </a:t>
            </a:r>
            <a:r>
              <a:rPr lang="es-CR" sz="1600" dirty="0">
                <a:latin typeface="Arial" panose="020B0604020202020204" pitchFamily="34" charset="0"/>
                <a:cs typeface="Arial" panose="020B0604020202020204" pitchFamily="34" charset="0"/>
              </a:rPr>
              <a:t>facilitar la tarea revisión de los </a:t>
            </a:r>
            <a:r>
              <a:rPr lang="es-CR" sz="1600" dirty="0" smtClean="0">
                <a:latin typeface="Arial" panose="020B0604020202020204" pitchFamily="34" charset="0"/>
                <a:cs typeface="Arial" panose="020B0604020202020204" pitchFamily="34" charset="0"/>
              </a:rPr>
              <a:t>documentos utilizados por el SCI-DRH.</a:t>
            </a:r>
            <a:endParaRPr lang="es-C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11116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768540" y="2070139"/>
            <a:ext cx="7636271" cy="646331"/>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Procedimiento Auditoría Interna</a:t>
            </a:r>
            <a:endPar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15</a:t>
            </a:fld>
            <a:endParaRPr lang="es-ES" dirty="0"/>
          </a:p>
        </p:txBody>
      </p:sp>
    </p:spTree>
    <p:extLst>
      <p:ext uri="{BB962C8B-B14F-4D97-AF65-F5344CB8AC3E}">
        <p14:creationId xmlns:p14="http://schemas.microsoft.com/office/powerpoint/2010/main" val="1185081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73070" y="594124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latin typeface="+mj-lt"/>
              </a:endParaRPr>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latin typeface="+mj-lt"/>
              </a:endParaRPr>
            </a:p>
          </p:txBody>
        </p:sp>
      </p:grpSp>
      <p:sp>
        <p:nvSpPr>
          <p:cNvPr id="2" name="Rectángulo 1"/>
          <p:cNvSpPr/>
          <p:nvPr/>
        </p:nvSpPr>
        <p:spPr>
          <a:xfrm>
            <a:off x="755576" y="367961"/>
            <a:ext cx="793122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400" b="1" dirty="0" smtClean="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Procedimiento Auditoría Interna </a:t>
            </a:r>
            <a:endParaRPr lang="es-CR" sz="2400" b="1" dirty="0">
              <a:ln w="22225">
                <a:solidFill>
                  <a:schemeClr val="accent2"/>
                </a:solidFill>
                <a:prstDash val="solid"/>
              </a:ln>
              <a:solidFill>
                <a:schemeClr val="bg1"/>
              </a:solidFill>
              <a:latin typeface="Arial" panose="020B0604020202020204" pitchFamily="34" charset="0"/>
              <a:cs typeface="Arial" panose="020B0604020202020204" pitchFamily="34" charset="0"/>
            </a:endParaRPr>
          </a:p>
        </p:txBody>
      </p:sp>
      <p:pic>
        <p:nvPicPr>
          <p:cNvPr id="21" name="8 Imagen" descr="MEP trasparente.png"/>
          <p:cNvPicPr>
            <a:picLocks noChangeAspect="1"/>
          </p:cNvPicPr>
          <p:nvPr/>
        </p:nvPicPr>
        <p:blipFill>
          <a:blip r:embed="rId3" cstate="print"/>
          <a:stretch>
            <a:fillRect/>
          </a:stretch>
        </p:blipFill>
        <p:spPr>
          <a:xfrm>
            <a:off x="72996" y="88543"/>
            <a:ext cx="576064" cy="388129"/>
          </a:xfrm>
          <a:prstGeom prst="rect">
            <a:avLst/>
          </a:prstGeom>
        </p:spPr>
      </p:pic>
      <p:sp>
        <p:nvSpPr>
          <p:cNvPr id="4" name="CuadroTexto 3"/>
          <p:cNvSpPr txBox="1"/>
          <p:nvPr/>
        </p:nvSpPr>
        <p:spPr>
          <a:xfrm>
            <a:off x="1449042" y="1212334"/>
            <a:ext cx="6147901" cy="369332"/>
          </a:xfrm>
          <a:prstGeom prst="rect">
            <a:avLst/>
          </a:prstGeom>
          <a:noFill/>
        </p:spPr>
        <p:txBody>
          <a:bodyPr wrap="none" rtlCol="0">
            <a:spAutoFit/>
          </a:bodyPr>
          <a:lstStyle/>
          <a:p>
            <a:r>
              <a:rPr lang="es-CR" dirty="0" smtClean="0">
                <a:latin typeface="Arial" panose="020B0604020202020204" pitchFamily="34" charset="0"/>
                <a:cs typeface="Arial" panose="020B0604020202020204" pitchFamily="34" charset="0"/>
              </a:rPr>
              <a:t>Seguimiento a los siguientes informes de Auditoría Interna</a:t>
            </a:r>
            <a:endParaRPr lang="es-CR" dirty="0">
              <a:latin typeface="Arial" panose="020B0604020202020204" pitchFamily="34" charset="0"/>
              <a:cs typeface="Arial" panose="020B0604020202020204" pitchFamily="34" charset="0"/>
            </a:endParaRPr>
          </a:p>
        </p:txBody>
      </p:sp>
      <p:graphicFrame>
        <p:nvGraphicFramePr>
          <p:cNvPr id="13" name="Diagrama 12"/>
          <p:cNvGraphicFramePr/>
          <p:nvPr>
            <p:extLst/>
          </p:nvPr>
        </p:nvGraphicFramePr>
        <p:xfrm>
          <a:off x="116859" y="1397000"/>
          <a:ext cx="8812269" cy="50607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92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577E2933-750B-4D76-BF9B-1A9D34EBAF29}" type="slidenum">
              <a:rPr lang="es-ES" smtClean="0"/>
              <a:pPr/>
              <a:t>17</a:t>
            </a:fld>
            <a:endParaRPr lang="es-ES"/>
          </a:p>
        </p:txBody>
      </p:sp>
      <p:sp>
        <p:nvSpPr>
          <p:cNvPr id="6" name="Rectángulo 5"/>
          <p:cNvSpPr/>
          <p:nvPr/>
        </p:nvSpPr>
        <p:spPr>
          <a:xfrm>
            <a:off x="692325" y="404664"/>
            <a:ext cx="7909132" cy="8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400" b="1" dirty="0" smtClean="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Proceso Plan Operativo Anual 2020</a:t>
            </a:r>
          </a:p>
        </p:txBody>
      </p:sp>
      <p:sp>
        <p:nvSpPr>
          <p:cNvPr id="10" name="CuadroTexto 9"/>
          <p:cNvSpPr txBox="1"/>
          <p:nvPr/>
        </p:nvSpPr>
        <p:spPr>
          <a:xfrm>
            <a:off x="470036" y="1322091"/>
            <a:ext cx="8353710"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R" sz="2800" dirty="0" smtClean="0">
                <a:latin typeface="+mj-lt"/>
              </a:rPr>
              <a:t>Cumplimiento </a:t>
            </a:r>
            <a:r>
              <a:rPr lang="es-CR" sz="2800" dirty="0">
                <a:latin typeface="+mj-lt"/>
              </a:rPr>
              <a:t> </a:t>
            </a:r>
            <a:r>
              <a:rPr lang="es-CR" sz="2800" dirty="0" smtClean="0">
                <a:latin typeface="+mj-lt"/>
              </a:rPr>
              <a:t>de la Reprogramación del Plan Operativo Anual 2021</a:t>
            </a:r>
            <a:endParaRPr lang="es-CR" sz="2800" dirty="0">
              <a:latin typeface="+mj-lt"/>
            </a:endParaRPr>
          </a:p>
        </p:txBody>
      </p:sp>
      <p:pic>
        <p:nvPicPr>
          <p:cNvPr id="12" name="8 Imagen" descr="MEP trasparente.png"/>
          <p:cNvPicPr>
            <a:picLocks noChangeAspect="1"/>
          </p:cNvPicPr>
          <p:nvPr/>
        </p:nvPicPr>
        <p:blipFill>
          <a:blip r:embed="rId3" cstate="print"/>
          <a:stretch>
            <a:fillRect/>
          </a:stretch>
        </p:blipFill>
        <p:spPr>
          <a:xfrm>
            <a:off x="72996" y="88543"/>
            <a:ext cx="576064" cy="388129"/>
          </a:xfrm>
          <a:prstGeom prst="rect">
            <a:avLst/>
          </a:prstGeom>
        </p:spPr>
      </p:pic>
      <p:sp>
        <p:nvSpPr>
          <p:cNvPr id="2" name="Rectángulo 1"/>
          <p:cNvSpPr/>
          <p:nvPr/>
        </p:nvSpPr>
        <p:spPr>
          <a:xfrm>
            <a:off x="337502" y="2852936"/>
            <a:ext cx="3744416" cy="2476062"/>
          </a:xfrm>
          <a:prstGeom prst="rect">
            <a:avLst/>
          </a:prstGeom>
        </p:spPr>
        <p:txBody>
          <a:bodyPr wrap="square">
            <a:spAutoFit/>
          </a:bodyPr>
          <a:lstStyle/>
          <a:p>
            <a:pPr algn="just">
              <a:lnSpc>
                <a:spcPct val="107000"/>
              </a:lnSpc>
              <a:spcAft>
                <a:spcPts val="135"/>
              </a:spcAft>
            </a:pPr>
            <a:r>
              <a:rPr lang="es-CR" dirty="0">
                <a:latin typeface="Arial" panose="020B0604020202020204" pitchFamily="34" charset="0"/>
                <a:ea typeface="Calibri" panose="020F0502020204030204" pitchFamily="34" charset="0"/>
                <a:cs typeface="Times New Roman" panose="02020603050405020304" pitchFamily="18" charset="0"/>
              </a:rPr>
              <a:t>Para el </a:t>
            </a:r>
            <a:r>
              <a:rPr lang="es-CR" dirty="0" smtClean="0">
                <a:latin typeface="Arial" panose="020B0604020202020204" pitchFamily="34" charset="0"/>
                <a:ea typeface="Calibri" panose="020F0502020204030204" pitchFamily="34" charset="0"/>
                <a:cs typeface="Times New Roman" panose="02020603050405020304" pitchFamily="18" charset="0"/>
              </a:rPr>
              <a:t>I </a:t>
            </a:r>
            <a:r>
              <a:rPr lang="es-CR" dirty="0">
                <a:latin typeface="Arial" panose="020B0604020202020204" pitchFamily="34" charset="0"/>
                <a:ea typeface="Calibri" panose="020F0502020204030204" pitchFamily="34" charset="0"/>
                <a:cs typeface="Times New Roman" panose="02020603050405020304" pitchFamily="18" charset="0"/>
              </a:rPr>
              <a:t>cuatrimestre del </a:t>
            </a:r>
            <a:r>
              <a:rPr lang="es-CR" dirty="0" smtClean="0">
                <a:latin typeface="Arial" panose="020B0604020202020204" pitchFamily="34" charset="0"/>
                <a:ea typeface="Calibri" panose="020F0502020204030204" pitchFamily="34" charset="0"/>
                <a:cs typeface="Times New Roman" panose="02020603050405020304" pitchFamily="18" charset="0"/>
              </a:rPr>
              <a:t>2021, </a:t>
            </a:r>
            <a:r>
              <a:rPr lang="es-CR" dirty="0">
                <a:latin typeface="Arial" panose="020B0604020202020204" pitchFamily="34" charset="0"/>
                <a:ea typeface="Calibri" panose="020F0502020204030204" pitchFamily="34" charset="0"/>
                <a:cs typeface="Times New Roman" panose="02020603050405020304" pitchFamily="18" charset="0"/>
              </a:rPr>
              <a:t>se presentó </a:t>
            </a:r>
            <a:r>
              <a:rPr lang="es-CR" dirty="0" smtClean="0">
                <a:latin typeface="Arial" panose="020B0604020202020204" pitchFamily="34" charset="0"/>
                <a:ea typeface="Calibri" panose="020F0502020204030204" pitchFamily="34" charset="0"/>
                <a:cs typeface="Times New Roman" panose="02020603050405020304" pitchFamily="18" charset="0"/>
              </a:rPr>
              <a:t>la actualización de la reprogramación del POA  (objetivos, metas, indicadores, riesgos</a:t>
            </a:r>
            <a:r>
              <a:rPr lang="es-CR" dirty="0">
                <a:latin typeface="Arial" panose="020B0604020202020204" pitchFamily="34" charset="0"/>
                <a:ea typeface="Calibri" panose="020F0502020204030204" pitchFamily="34" charset="0"/>
                <a:cs typeface="Times New Roman" panose="02020603050405020304" pitchFamily="18" charset="0"/>
              </a:rPr>
              <a:t>)</a:t>
            </a:r>
            <a:endParaRPr lang="es-CR"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135"/>
              </a:spcAft>
            </a:pPr>
            <a:r>
              <a:rPr lang="es-CR" dirty="0" smtClean="0">
                <a:latin typeface="Arial" panose="020B0604020202020204" pitchFamily="34" charset="0"/>
                <a:ea typeface="Calibri" panose="020F0502020204030204" pitchFamily="34" charset="0"/>
                <a:cs typeface="Times New Roman" panose="02020603050405020304" pitchFamily="18" charset="0"/>
              </a:rPr>
              <a:t>Toda </a:t>
            </a:r>
            <a:r>
              <a:rPr lang="es-CR" dirty="0">
                <a:latin typeface="Arial" panose="020B0604020202020204" pitchFamily="34" charset="0"/>
                <a:ea typeface="Calibri" panose="020F0502020204030204" pitchFamily="34" charset="0"/>
                <a:cs typeface="Times New Roman" panose="02020603050405020304" pitchFamily="18" charset="0"/>
              </a:rPr>
              <a:t>esta documentación fue incorporada en el Sistema de Planificación Institucional.</a:t>
            </a:r>
            <a:endParaRPr lang="es-C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4"/>
          <a:stretch>
            <a:fillRect/>
          </a:stretch>
        </p:blipFill>
        <p:spPr>
          <a:xfrm>
            <a:off x="4806865" y="2490122"/>
            <a:ext cx="4000500" cy="4367878"/>
          </a:xfrm>
          <a:prstGeom prst="rect">
            <a:avLst/>
          </a:prstGeom>
        </p:spPr>
      </p:pic>
    </p:spTree>
    <p:extLst>
      <p:ext uri="{BB962C8B-B14F-4D97-AF65-F5344CB8AC3E}">
        <p14:creationId xmlns:p14="http://schemas.microsoft.com/office/powerpoint/2010/main" val="26752341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577E2933-750B-4D76-BF9B-1A9D34EBAF29}" type="slidenum">
              <a:rPr lang="es-ES" smtClean="0"/>
              <a:pPr/>
              <a:t>18</a:t>
            </a:fld>
            <a:endParaRPr lang="es-ES"/>
          </a:p>
        </p:txBody>
      </p:sp>
      <p:sp>
        <p:nvSpPr>
          <p:cNvPr id="6" name="Rectángulo 5"/>
          <p:cNvSpPr/>
          <p:nvPr/>
        </p:nvSpPr>
        <p:spPr>
          <a:xfrm>
            <a:off x="692325" y="404664"/>
            <a:ext cx="7909132" cy="8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400" b="1" dirty="0" smtClean="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Comisión de Teletrabajo</a:t>
            </a:r>
          </a:p>
        </p:txBody>
      </p:sp>
      <p:pic>
        <p:nvPicPr>
          <p:cNvPr id="12" name="8 Imagen" descr="MEP trasparente.png"/>
          <p:cNvPicPr>
            <a:picLocks noChangeAspect="1"/>
          </p:cNvPicPr>
          <p:nvPr/>
        </p:nvPicPr>
        <p:blipFill>
          <a:blip r:embed="rId3" cstate="print"/>
          <a:stretch>
            <a:fillRect/>
          </a:stretch>
        </p:blipFill>
        <p:spPr>
          <a:xfrm>
            <a:off x="72996" y="88543"/>
            <a:ext cx="576064" cy="388129"/>
          </a:xfrm>
          <a:prstGeom prst="rect">
            <a:avLst/>
          </a:prstGeom>
        </p:spPr>
      </p:pic>
      <p:sp>
        <p:nvSpPr>
          <p:cNvPr id="3" name="Rectángulo 2"/>
          <p:cNvSpPr/>
          <p:nvPr/>
        </p:nvSpPr>
        <p:spPr>
          <a:xfrm>
            <a:off x="251520" y="1609163"/>
            <a:ext cx="8568952" cy="646331"/>
          </a:xfrm>
          <a:prstGeom prst="rect">
            <a:avLst/>
          </a:prstGeom>
        </p:spPr>
        <p:txBody>
          <a:bodyPr wrap="square">
            <a:spAutoFit/>
          </a:bodyPr>
          <a:lstStyle/>
          <a:p>
            <a:pPr algn="just" hangingPunct="0">
              <a:spcAft>
                <a:spcPts val="0"/>
              </a:spcAft>
              <a:tabLst>
                <a:tab pos="3648075" algn="l"/>
              </a:tabLst>
            </a:pPr>
            <a:r>
              <a:rPr lang="es-BO" dirty="0">
                <a:solidFill>
                  <a:srgbClr val="000000"/>
                </a:solidFill>
                <a:latin typeface="Arial" panose="020B0604020202020204" pitchFamily="34" charset="0"/>
                <a:ea typeface="Calibri" panose="020F0502020204030204" pitchFamily="34" charset="0"/>
                <a:cs typeface="Times New Roman" panose="02020603050405020304" pitchFamily="18" charset="0"/>
              </a:rPr>
              <a:t>Con respecto a las gestiones de la Comisión de Teletrabajo, se ha </a:t>
            </a:r>
            <a:r>
              <a:rPr lang="es-BO"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logrado efectuar las </a:t>
            </a:r>
            <a:r>
              <a:rPr lang="es-BO" dirty="0">
                <a:solidFill>
                  <a:srgbClr val="000000"/>
                </a:solidFill>
                <a:latin typeface="Arial" panose="020B0604020202020204" pitchFamily="34" charset="0"/>
                <a:ea typeface="Calibri" panose="020F0502020204030204" pitchFamily="34" charset="0"/>
                <a:cs typeface="Times New Roman" panose="02020603050405020304" pitchFamily="18" charset="0"/>
              </a:rPr>
              <a:t>siguientes gestiones: </a:t>
            </a:r>
            <a:endParaRPr lang="es-CR" sz="1100" dirty="0">
              <a:effectLst/>
              <a:latin typeface="Albertus Medium"/>
              <a:ea typeface="Times New Roman" panose="02020603050405020304" pitchFamily="18" charset="0"/>
              <a:cs typeface="Times New Roman" panose="02020603050405020304" pitchFamily="18" charset="0"/>
            </a:endParaRPr>
          </a:p>
        </p:txBody>
      </p:sp>
      <p:graphicFrame>
        <p:nvGraphicFramePr>
          <p:cNvPr id="7" name="Diagrama 6"/>
          <p:cNvGraphicFramePr/>
          <p:nvPr>
            <p:extLst/>
          </p:nvPr>
        </p:nvGraphicFramePr>
        <p:xfrm>
          <a:off x="361028" y="2287411"/>
          <a:ext cx="8459444" cy="37587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506012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577E2933-750B-4D76-BF9B-1A9D34EBAF29}" type="slidenum">
              <a:rPr lang="es-ES" smtClean="0"/>
              <a:pPr/>
              <a:t>19</a:t>
            </a:fld>
            <a:endParaRPr lang="es-ES"/>
          </a:p>
        </p:txBody>
      </p:sp>
      <p:sp>
        <p:nvSpPr>
          <p:cNvPr id="6" name="Rectángulo 5"/>
          <p:cNvSpPr/>
          <p:nvPr/>
        </p:nvSpPr>
        <p:spPr>
          <a:xfrm>
            <a:off x="692325" y="404664"/>
            <a:ext cx="7909132" cy="8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R" sz="2400" b="1" dirty="0">
                <a:latin typeface="Arial" panose="020B0604020202020204" pitchFamily="34" charset="0"/>
                <a:cs typeface="Arial" panose="020B0604020202020204" pitchFamily="34" charset="0"/>
              </a:rPr>
              <a:t>Proyecto de reorganización de la DRH</a:t>
            </a:r>
            <a:endParaRPr lang="es-CR" sz="2400" dirty="0">
              <a:latin typeface="Arial" panose="020B0604020202020204" pitchFamily="34" charset="0"/>
              <a:cs typeface="Arial" panose="020B0604020202020204" pitchFamily="34" charset="0"/>
            </a:endParaRPr>
          </a:p>
        </p:txBody>
      </p:sp>
      <p:pic>
        <p:nvPicPr>
          <p:cNvPr id="12" name="8 Imagen" descr="MEP trasparente.png"/>
          <p:cNvPicPr>
            <a:picLocks noChangeAspect="1"/>
          </p:cNvPicPr>
          <p:nvPr/>
        </p:nvPicPr>
        <p:blipFill>
          <a:blip r:embed="rId3" cstate="print"/>
          <a:stretch>
            <a:fillRect/>
          </a:stretch>
        </p:blipFill>
        <p:spPr>
          <a:xfrm>
            <a:off x="72996" y="88543"/>
            <a:ext cx="576064" cy="388129"/>
          </a:xfrm>
          <a:prstGeom prst="rect">
            <a:avLst/>
          </a:prstGeom>
        </p:spPr>
      </p:pic>
      <p:graphicFrame>
        <p:nvGraphicFramePr>
          <p:cNvPr id="8" name="Diagrama 7"/>
          <p:cNvGraphicFramePr/>
          <p:nvPr>
            <p:extLst/>
          </p:nvPr>
        </p:nvGraphicFramePr>
        <p:xfrm>
          <a:off x="600458" y="1486920"/>
          <a:ext cx="8061905" cy="50750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044415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1" name="1 Título"/>
          <p:cNvSpPr>
            <a:spLocks noGrp="1"/>
          </p:cNvSpPr>
          <p:nvPr>
            <p:ph type="title"/>
          </p:nvPr>
        </p:nvSpPr>
        <p:spPr>
          <a:xfrm>
            <a:off x="1837845" y="1628799"/>
            <a:ext cx="5688632" cy="563475"/>
          </a:xfr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oAutofit/>
            <a:scene3d>
              <a:camera prst="orthographicFront"/>
              <a:lightRig rig="freezing" dir="t">
                <a:rot lat="0" lon="0" rev="5640000"/>
              </a:lightRig>
            </a:scene3d>
            <a:sp3d prstMaterial="flat">
              <a:contourClr>
                <a:schemeClr val="tx2"/>
              </a:contourClr>
            </a:sp3d>
          </a:bodyPr>
          <a:lstStyle/>
          <a:p>
            <a:pPr algn="ctr"/>
            <a:r>
              <a:rPr lang="es-ES" sz="3000" b="1" u="sng" dirty="0">
                <a:ea typeface="+mn-ea"/>
                <a:cs typeface="Arial" panose="020B0604020202020204" pitchFamily="34" charset="0"/>
              </a:rPr>
              <a:t>Labor </a:t>
            </a:r>
            <a:r>
              <a:rPr lang="es-ES" sz="3000" b="1" u="sng" dirty="0" smtClean="0">
                <a:ea typeface="+mn-ea"/>
                <a:cs typeface="Arial" panose="020B0604020202020204" pitchFamily="34" charset="0"/>
              </a:rPr>
              <a:t>Sustantiva de UGAL</a:t>
            </a:r>
            <a:endParaRPr lang="es-ES" sz="3000" b="1" u="sng" dirty="0">
              <a:ea typeface="+mn-ea"/>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2</a:t>
            </a:fld>
            <a:endParaRPr lang="es-ES" dirty="0"/>
          </a:p>
        </p:txBody>
      </p:sp>
      <p:sp>
        <p:nvSpPr>
          <p:cNvPr id="12" name="Marcador de contenido 4"/>
          <p:cNvSpPr txBox="1">
            <a:spLocks/>
          </p:cNvSpPr>
          <p:nvPr/>
        </p:nvSpPr>
        <p:spPr>
          <a:xfrm>
            <a:off x="839146" y="2708920"/>
            <a:ext cx="7427168" cy="1919677"/>
          </a:xfrm>
          <a:prstGeom prst="rect">
            <a:avLst/>
          </a:prstGeom>
        </p:spPr>
        <p:txBody>
          <a:bodyPr>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None/>
            </a:pPr>
            <a:r>
              <a:rPr lang="es-CR"/>
              <a:t>Gestionamos, innovamos y apoyamos los procesos administrativos y logísticos de la DRH; para incidir en el bienestar del talento humano y alcanzar los objetivos operacionales, estratégicos e institucionales, en el marco de nuestros valores. </a:t>
            </a:r>
            <a:endParaRPr lang="es-CR" sz="2000" dirty="0">
              <a:latin typeface="+mj-lt"/>
              <a:cs typeface="Arial" panose="020B0604020202020204" pitchFamily="34" charset="0"/>
            </a:endParaRPr>
          </a:p>
        </p:txBody>
      </p:sp>
    </p:spTree>
    <p:extLst>
      <p:ext uri="{BB962C8B-B14F-4D97-AF65-F5344CB8AC3E}">
        <p14:creationId xmlns:p14="http://schemas.microsoft.com/office/powerpoint/2010/main" val="3087582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577E2933-750B-4D76-BF9B-1A9D34EBAF29}" type="slidenum">
              <a:rPr lang="es-ES" smtClean="0"/>
              <a:pPr/>
              <a:t>20</a:t>
            </a:fld>
            <a:endParaRPr lang="es-ES"/>
          </a:p>
        </p:txBody>
      </p:sp>
      <p:sp>
        <p:nvSpPr>
          <p:cNvPr id="6" name="Rectángulo 5"/>
          <p:cNvSpPr/>
          <p:nvPr/>
        </p:nvSpPr>
        <p:spPr>
          <a:xfrm>
            <a:off x="567490" y="476672"/>
            <a:ext cx="7909132" cy="8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400" b="1" dirty="0" smtClean="0">
                <a:latin typeface="Arial" panose="020B0604020202020204" pitchFamily="34" charset="0"/>
                <a:cs typeface="Arial" panose="020B0604020202020204" pitchFamily="34" charset="0"/>
              </a:rPr>
              <a:t>Reglamento </a:t>
            </a:r>
            <a:r>
              <a:rPr lang="es-CR" sz="2400" b="1" dirty="0">
                <a:latin typeface="Arial" panose="020B0604020202020204" pitchFamily="34" charset="0"/>
                <a:cs typeface="Arial" panose="020B0604020202020204" pitchFamily="34" charset="0"/>
              </a:rPr>
              <a:t>Autónomo de Servicios del </a:t>
            </a:r>
            <a:r>
              <a:rPr lang="es-CR" sz="2400" b="1" dirty="0" smtClean="0">
                <a:latin typeface="Arial" panose="020B0604020202020204" pitchFamily="34" charset="0"/>
                <a:cs typeface="Arial" panose="020B0604020202020204" pitchFamily="34" charset="0"/>
              </a:rPr>
              <a:t>MEP</a:t>
            </a:r>
            <a:endParaRPr lang="es-CR" sz="2400" dirty="0">
              <a:latin typeface="Arial" panose="020B0604020202020204" pitchFamily="34" charset="0"/>
              <a:cs typeface="Arial" panose="020B0604020202020204" pitchFamily="34" charset="0"/>
            </a:endParaRPr>
          </a:p>
        </p:txBody>
      </p:sp>
      <p:pic>
        <p:nvPicPr>
          <p:cNvPr id="12" name="8 Imagen" descr="MEP trasparente.png"/>
          <p:cNvPicPr>
            <a:picLocks noChangeAspect="1"/>
          </p:cNvPicPr>
          <p:nvPr/>
        </p:nvPicPr>
        <p:blipFill>
          <a:blip r:embed="rId3" cstate="print"/>
          <a:stretch>
            <a:fillRect/>
          </a:stretch>
        </p:blipFill>
        <p:spPr>
          <a:xfrm>
            <a:off x="72996" y="88543"/>
            <a:ext cx="576064" cy="388129"/>
          </a:xfrm>
          <a:prstGeom prst="rect">
            <a:avLst/>
          </a:prstGeom>
        </p:spPr>
      </p:pic>
      <p:graphicFrame>
        <p:nvGraphicFramePr>
          <p:cNvPr id="7" name="Diagrama 6"/>
          <p:cNvGraphicFramePr/>
          <p:nvPr>
            <p:extLst>
              <p:ext uri="{D42A27DB-BD31-4B8C-83A1-F6EECF244321}">
                <p14:modId xmlns:p14="http://schemas.microsoft.com/office/powerpoint/2010/main" val="3274683939"/>
              </p:ext>
            </p:extLst>
          </p:nvPr>
        </p:nvGraphicFramePr>
        <p:xfrm>
          <a:off x="555328" y="1052736"/>
          <a:ext cx="7545063" cy="20162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 name="Imagen 1"/>
          <p:cNvPicPr>
            <a:picLocks noChangeAspect="1"/>
          </p:cNvPicPr>
          <p:nvPr/>
        </p:nvPicPr>
        <p:blipFill>
          <a:blip r:embed="rId9"/>
          <a:stretch>
            <a:fillRect/>
          </a:stretch>
        </p:blipFill>
        <p:spPr>
          <a:xfrm>
            <a:off x="2026684" y="2605746"/>
            <a:ext cx="6249379" cy="4228579"/>
          </a:xfrm>
          <a:prstGeom prst="rect">
            <a:avLst/>
          </a:prstGeom>
        </p:spPr>
      </p:pic>
    </p:spTree>
    <p:extLst>
      <p:ext uri="{BB962C8B-B14F-4D97-AF65-F5344CB8AC3E}">
        <p14:creationId xmlns:p14="http://schemas.microsoft.com/office/powerpoint/2010/main" val="27904438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400" b="1" dirty="0">
                <a:solidFill>
                  <a:schemeClr val="lt1"/>
                </a:solidFill>
                <a:latin typeface="Arial" panose="020B0604020202020204" pitchFamily="34" charset="0"/>
                <a:ea typeface="+mn-ea"/>
                <a:cs typeface="Arial" panose="020B0604020202020204" pitchFamily="34" charset="0"/>
              </a:rPr>
              <a:t>Proyecto de Bienestar Integral </a:t>
            </a:r>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28/05/2021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21</a:t>
            </a:fld>
            <a:endParaRPr lang="es-ES"/>
          </a:p>
        </p:txBody>
      </p:sp>
      <p:pic>
        <p:nvPicPr>
          <p:cNvPr id="6" name="8 Imagen" descr="MEP trasparente.png"/>
          <p:cNvPicPr>
            <a:picLocks noChangeAspect="1"/>
          </p:cNvPicPr>
          <p:nvPr/>
        </p:nvPicPr>
        <p:blipFill>
          <a:blip r:embed="rId2" cstate="print"/>
          <a:stretch>
            <a:fillRect/>
          </a:stretch>
        </p:blipFill>
        <p:spPr>
          <a:xfrm>
            <a:off x="72996" y="88543"/>
            <a:ext cx="576064" cy="388129"/>
          </a:xfrm>
          <a:prstGeom prst="rect">
            <a:avLst/>
          </a:prstGeom>
        </p:spPr>
      </p:pic>
      <p:graphicFrame>
        <p:nvGraphicFramePr>
          <p:cNvPr id="8" name="Diagrama 7"/>
          <p:cNvGraphicFramePr/>
          <p:nvPr>
            <p:extLst/>
          </p:nvPr>
        </p:nvGraphicFramePr>
        <p:xfrm>
          <a:off x="457200" y="2074504"/>
          <a:ext cx="8229600" cy="40187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657941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28/05/2021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22</a:t>
            </a:fld>
            <a:endParaRPr lang="es-ES"/>
          </a:p>
        </p:txBody>
      </p:sp>
      <p:sp>
        <p:nvSpPr>
          <p:cNvPr id="7" name="Título 1"/>
          <p:cNvSpPr txBox="1">
            <a:spLocks/>
          </p:cNvSpPr>
          <p:nvPr/>
        </p:nvSpPr>
        <p:spPr>
          <a:xfrm>
            <a:off x="1403648" y="1001495"/>
            <a:ext cx="6999312" cy="1152128"/>
          </a:xfrm>
          <a:prstGeom prst="rect">
            <a:avLst/>
          </a:prstGeom>
          <a:solidFill>
            <a:schemeClr val="bg2"/>
          </a:solidFill>
        </p:spPr>
        <p:txBody>
          <a:bodyPr vert="horz" lIns="0" tIns="45720" rIns="0" bIns="0" anchor="b">
            <a:normAutofit fontScale="77500" lnSpcReduction="20000"/>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s-ES" sz="5400" b="1" dirty="0">
                <a:latin typeface="Arial" panose="020B0604020202020204" pitchFamily="34" charset="0"/>
                <a:cs typeface="Arial" panose="020B0604020202020204" pitchFamily="34" charset="0"/>
              </a:rPr>
              <a:t>Principales obstáculos por superar</a:t>
            </a:r>
            <a:endParaRPr lang="es-CR" b="1" dirty="0">
              <a:latin typeface="Arial" panose="020B0604020202020204" pitchFamily="34" charset="0"/>
              <a:cs typeface="Arial" panose="020B0604020202020204" pitchFamily="34" charset="0"/>
            </a:endParaRPr>
          </a:p>
        </p:txBody>
      </p:sp>
      <p:graphicFrame>
        <p:nvGraphicFramePr>
          <p:cNvPr id="9" name="Diagrama 8"/>
          <p:cNvGraphicFramePr/>
          <p:nvPr>
            <p:extLst/>
          </p:nvPr>
        </p:nvGraphicFramePr>
        <p:xfrm>
          <a:off x="323528" y="2564904"/>
          <a:ext cx="8363272" cy="3791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5446274"/>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4 CuadroTexto"/>
          <p:cNvSpPr txBox="1">
            <a:spLocks noGrp="1"/>
          </p:cNvSpPr>
          <p:nvPr>
            <p:ph type="title"/>
          </p:nvPr>
        </p:nvSpPr>
        <p:spPr>
          <a:xfrm>
            <a:off x="465650" y="2460829"/>
            <a:ext cx="8305800" cy="1031051"/>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Procedimiento de Capacitación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la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Dirección de Recursos Humanos</a:t>
            </a:r>
            <a:endPar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28/05/2021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23</a:t>
            </a:fld>
            <a:endParaRPr lang="es-ES"/>
          </a:p>
        </p:txBody>
      </p:sp>
    </p:spTree>
    <p:extLst>
      <p:ext uri="{BB962C8B-B14F-4D97-AF65-F5344CB8AC3E}">
        <p14:creationId xmlns:p14="http://schemas.microsoft.com/office/powerpoint/2010/main" val="3763403031"/>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28/05/2021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24</a:t>
            </a:fld>
            <a:endParaRPr lang="es-ES"/>
          </a:p>
        </p:txBody>
      </p:sp>
      <p:sp>
        <p:nvSpPr>
          <p:cNvPr id="6" name="Rectángulo 5"/>
          <p:cNvSpPr/>
          <p:nvPr/>
        </p:nvSpPr>
        <p:spPr>
          <a:xfrm>
            <a:off x="323528" y="404664"/>
            <a:ext cx="8712968" cy="6186309"/>
          </a:xfrm>
          <a:prstGeom prst="rect">
            <a:avLst/>
          </a:prstGeom>
        </p:spPr>
        <p:txBody>
          <a:bodyPr wrap="square">
            <a:spAutoFit/>
          </a:bodyPr>
          <a:lstStyle/>
          <a:p>
            <a:pPr algn="ctr">
              <a:lnSpc>
                <a:spcPct val="150000"/>
              </a:lnSpc>
            </a:pPr>
            <a:endParaRPr lang="es-ES" b="1" u="sng" dirty="0" smtClean="0">
              <a:solidFill>
                <a:srgbClr val="002060"/>
              </a:solidFill>
              <a:latin typeface="Euphemia" panose="020B0503040102020104" pitchFamily="34" charset="0"/>
              <a:cs typeface="Arial" panose="020B0604020202020204" pitchFamily="34" charset="0"/>
            </a:endParaRPr>
          </a:p>
          <a:p>
            <a:pPr algn="ctr">
              <a:lnSpc>
                <a:spcPct val="150000"/>
              </a:lnSpc>
            </a:pPr>
            <a:r>
              <a:rPr lang="es-ES" b="1" u="sng" dirty="0" smtClean="0">
                <a:solidFill>
                  <a:srgbClr val="002060"/>
                </a:solidFill>
                <a:latin typeface="Euphemia" panose="020B0503040102020104" pitchFamily="34" charset="0"/>
                <a:cs typeface="Arial" panose="020B0604020202020204" pitchFamily="34" charset="0"/>
              </a:rPr>
              <a:t>Labor </a:t>
            </a:r>
            <a:r>
              <a:rPr lang="es-ES" b="1" u="sng" dirty="0">
                <a:solidFill>
                  <a:srgbClr val="002060"/>
                </a:solidFill>
                <a:latin typeface="Euphemia" panose="020B0503040102020104" pitchFamily="34" charset="0"/>
                <a:cs typeface="Arial" panose="020B0604020202020204" pitchFamily="34" charset="0"/>
              </a:rPr>
              <a:t>sustantiva:</a:t>
            </a:r>
            <a:br>
              <a:rPr lang="es-ES" b="1" u="sng" dirty="0">
                <a:solidFill>
                  <a:srgbClr val="002060"/>
                </a:solidFill>
                <a:latin typeface="Euphemia" panose="020B0503040102020104" pitchFamily="34" charset="0"/>
                <a:cs typeface="Arial" panose="020B0604020202020204" pitchFamily="34" charset="0"/>
              </a:rPr>
            </a:br>
            <a:r>
              <a:rPr lang="es-ES" u="sng" dirty="0">
                <a:solidFill>
                  <a:srgbClr val="002060"/>
                </a:solidFill>
                <a:latin typeface="Euphemia" panose="020B0503040102020104" pitchFamily="34" charset="0"/>
                <a:cs typeface="Arial" panose="020B0604020202020204" pitchFamily="34" charset="0"/>
              </a:rPr>
              <a:t/>
            </a:r>
            <a:br>
              <a:rPr lang="es-ES" u="sng" dirty="0">
                <a:solidFill>
                  <a:srgbClr val="002060"/>
                </a:solidFill>
                <a:latin typeface="Euphemia" panose="020B0503040102020104" pitchFamily="34" charset="0"/>
                <a:cs typeface="Arial" panose="020B0604020202020204" pitchFamily="34" charset="0"/>
              </a:rPr>
            </a:br>
            <a:r>
              <a:rPr lang="es-ES" dirty="0">
                <a:solidFill>
                  <a:srgbClr val="002060"/>
                </a:solidFill>
                <a:latin typeface="Euphemia" panose="020B0503040102020104" pitchFamily="34" charset="0"/>
                <a:cs typeface="Arial" panose="020B0604020202020204" pitchFamily="34" charset="0"/>
              </a:rPr>
              <a:t>Capacitar al personal de Recursos Humanos, trimestralmente en competencias duras y blandas, según estudio Detención de Necesidades de Capacitación 2021</a:t>
            </a:r>
            <a:r>
              <a:rPr lang="es-ES" dirty="0" smtClean="0">
                <a:solidFill>
                  <a:srgbClr val="002060"/>
                </a:solidFill>
                <a:latin typeface="Euphemia" panose="020B0503040102020104" pitchFamily="34" charset="0"/>
                <a:cs typeface="Arial" panose="020B0604020202020204" pitchFamily="34" charset="0"/>
              </a:rPr>
              <a:t>.</a:t>
            </a:r>
            <a:r>
              <a:rPr lang="es-ES" b="1" u="sng" dirty="0">
                <a:latin typeface="Arial" panose="020B0604020202020204" pitchFamily="34" charset="0"/>
                <a:cs typeface="Arial" panose="020B0604020202020204" pitchFamily="34" charset="0"/>
              </a:rPr>
              <a:t/>
            </a:r>
            <a:br>
              <a:rPr lang="es-ES" b="1" u="sng" dirty="0">
                <a:latin typeface="Arial" panose="020B0604020202020204" pitchFamily="34" charset="0"/>
                <a:cs typeface="Arial" panose="020B0604020202020204" pitchFamily="34" charset="0"/>
              </a:rPr>
            </a:br>
            <a:endParaRPr lang="es-ES" b="1" u="sng" dirty="0" smtClean="0">
              <a:latin typeface="Arial" panose="020B0604020202020204" pitchFamily="34" charset="0"/>
              <a:cs typeface="Arial" panose="020B0604020202020204" pitchFamily="34" charset="0"/>
            </a:endParaRPr>
          </a:p>
          <a:p>
            <a:pPr algn="ctr">
              <a:lnSpc>
                <a:spcPct val="150000"/>
              </a:lnSpc>
            </a:pPr>
            <a:endParaRPr lang="es-ES" b="1" u="sng" dirty="0">
              <a:latin typeface="Arial" panose="020B0604020202020204" pitchFamily="34" charset="0"/>
              <a:cs typeface="Arial" panose="020B0604020202020204" pitchFamily="34" charset="0"/>
            </a:endParaRPr>
          </a:p>
          <a:p>
            <a:pPr algn="ctr">
              <a:lnSpc>
                <a:spcPct val="150000"/>
              </a:lnSpc>
            </a:pPr>
            <a:r>
              <a:rPr lang="es-ES" b="1" u="sng" dirty="0" smtClean="0">
                <a:solidFill>
                  <a:srgbClr val="002060"/>
                </a:solidFill>
                <a:latin typeface="Euphemia" panose="020B0503040102020104" pitchFamily="34" charset="0"/>
              </a:rPr>
              <a:t>Objetivos </a:t>
            </a:r>
            <a:r>
              <a:rPr lang="es-ES" b="1" u="sng" dirty="0">
                <a:solidFill>
                  <a:srgbClr val="002060"/>
                </a:solidFill>
                <a:latin typeface="Euphemia" panose="020B0503040102020104" pitchFamily="34" charset="0"/>
              </a:rPr>
              <a:t>y </a:t>
            </a:r>
            <a:r>
              <a:rPr lang="es-ES" b="1" u="sng" dirty="0" smtClean="0">
                <a:solidFill>
                  <a:srgbClr val="002060"/>
                </a:solidFill>
                <a:latin typeface="Euphemia" panose="020B0503040102020104" pitchFamily="34" charset="0"/>
              </a:rPr>
              <a:t>resultados</a:t>
            </a:r>
            <a:endParaRPr lang="es-ES" u="sng" dirty="0">
              <a:solidFill>
                <a:srgbClr val="002060"/>
              </a:solidFill>
              <a:latin typeface="Euphemia" panose="020B0503040102020104" pitchFamily="34" charset="0"/>
            </a:endParaRPr>
          </a:p>
          <a:p>
            <a:pPr>
              <a:lnSpc>
                <a:spcPct val="150000"/>
              </a:lnSpc>
            </a:pPr>
            <a:r>
              <a:rPr lang="es-ES" b="1" dirty="0">
                <a:solidFill>
                  <a:srgbClr val="002060"/>
                </a:solidFill>
                <a:latin typeface="Euphemia" panose="020B0503040102020104" pitchFamily="34" charset="0"/>
                <a:cs typeface="Arial" panose="020B0604020202020204" pitchFamily="34" charset="0"/>
              </a:rPr>
              <a:t>Objetivo</a:t>
            </a:r>
            <a:r>
              <a:rPr lang="es-ES" dirty="0">
                <a:solidFill>
                  <a:srgbClr val="002060"/>
                </a:solidFill>
                <a:latin typeface="Euphemia" panose="020B0503040102020104" pitchFamily="34" charset="0"/>
                <a:cs typeface="Arial" panose="020B0604020202020204" pitchFamily="34" charset="0"/>
              </a:rPr>
              <a:t>: </a:t>
            </a:r>
            <a:r>
              <a:rPr lang="es-CR" dirty="0">
                <a:solidFill>
                  <a:srgbClr val="002060"/>
                </a:solidFill>
                <a:latin typeface="Euphemia" panose="020B0503040102020104" pitchFamily="34" charset="0"/>
                <a:cs typeface="Arial" panose="020B0604020202020204" pitchFamily="34" charset="0"/>
              </a:rPr>
              <a:t>Coordinar durante el año 2021, actividades de capacitación según las necesidades estratégicas detectadas, con el fin de fortalecer la gestión administrativa en el personal de la Dirección de Recursos Humanos; contribuyendo así con el eje estratégico de la DRH "Impulso al recurso humano de la DRH y al crecimiento organizacional“.</a:t>
            </a:r>
          </a:p>
          <a:p>
            <a:pPr>
              <a:lnSpc>
                <a:spcPct val="150000"/>
              </a:lnSpc>
            </a:pPr>
            <a:endParaRPr lang="es-CR" dirty="0">
              <a:latin typeface="Euphemia" panose="020B0503040102020104" pitchFamily="34" charset="0"/>
              <a:cs typeface="Arial" panose="020B0604020202020204" pitchFamily="34" charset="0"/>
            </a:endParaRPr>
          </a:p>
          <a:p>
            <a:endParaRPr lang="es-CR" dirty="0"/>
          </a:p>
        </p:txBody>
      </p:sp>
    </p:spTree>
    <p:extLst>
      <p:ext uri="{BB962C8B-B14F-4D97-AF65-F5344CB8AC3E}">
        <p14:creationId xmlns:p14="http://schemas.microsoft.com/office/powerpoint/2010/main" val="3652079939"/>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3537" y="1884291"/>
            <a:ext cx="8305800" cy="3888432"/>
          </a:xfrm>
        </p:spPr>
        <p:txBody>
          <a:bodyPr>
            <a:normAutofit fontScale="90000"/>
          </a:bodyPr>
          <a:lstStyle/>
          <a:p>
            <a:pPr>
              <a:lnSpc>
                <a:spcPct val="150000"/>
              </a:lnSpc>
            </a:pPr>
            <a:r>
              <a:rPr lang="es-ES" sz="1800" b="1" dirty="0">
                <a:solidFill>
                  <a:srgbClr val="002060"/>
                </a:solidFill>
                <a:latin typeface="Euphemia" panose="020B0503040102020104" pitchFamily="34" charset="0"/>
                <a:cs typeface="Arial" panose="020B0604020202020204" pitchFamily="34" charset="0"/>
              </a:rPr>
              <a:t>Resultados</a:t>
            </a:r>
            <a:r>
              <a:rPr lang="es-ES" sz="1800" dirty="0">
                <a:solidFill>
                  <a:srgbClr val="002060"/>
                </a:solidFill>
                <a:latin typeface="Euphemia" panose="020B0503040102020104" pitchFamily="34" charset="0"/>
                <a:cs typeface="Arial" panose="020B0604020202020204" pitchFamily="34" charset="0"/>
              </a:rPr>
              <a:t>: Se </a:t>
            </a:r>
            <a:r>
              <a:rPr lang="es-CR" sz="1800" dirty="0">
                <a:solidFill>
                  <a:srgbClr val="002060"/>
                </a:solidFill>
                <a:latin typeface="Euphemia" panose="020B0503040102020104" pitchFamily="34" charset="0"/>
                <a:cs typeface="Arial" panose="020B0604020202020204" pitchFamily="34" charset="0"/>
              </a:rPr>
              <a:t>realizó un estudio de detención de necesidades de capacitación, identificando las principales brechas a trabajar, en las áreas técnicas y habilidades blandas.</a:t>
            </a:r>
            <a:r>
              <a:rPr lang="es-ES" sz="1800" dirty="0">
                <a:solidFill>
                  <a:srgbClr val="002060"/>
                </a:solidFill>
                <a:latin typeface="Euphemia" panose="020B0503040102020104" pitchFamily="34" charset="0"/>
                <a:cs typeface="Arial" panose="020B0604020202020204" pitchFamily="34" charset="0"/>
              </a:rPr>
              <a:t> </a:t>
            </a:r>
            <a:r>
              <a:rPr lang="es-ES" sz="1800" dirty="0" smtClean="0">
                <a:solidFill>
                  <a:srgbClr val="002060"/>
                </a:solidFill>
                <a:latin typeface="Euphemia" panose="020B0503040102020104" pitchFamily="34" charset="0"/>
                <a:cs typeface="Arial" panose="020B0604020202020204" pitchFamily="34" charset="0"/>
              </a:rPr>
              <a:t/>
            </a:r>
            <a:br>
              <a:rPr lang="es-ES" sz="1800" dirty="0" smtClean="0">
                <a:solidFill>
                  <a:srgbClr val="002060"/>
                </a:solidFill>
                <a:latin typeface="Euphemia" panose="020B0503040102020104" pitchFamily="34" charset="0"/>
                <a:cs typeface="Arial" panose="020B0604020202020204" pitchFamily="34" charset="0"/>
              </a:rPr>
            </a:br>
            <a:r>
              <a:rPr lang="es-ES" sz="1800" dirty="0" smtClean="0">
                <a:solidFill>
                  <a:srgbClr val="002060"/>
                </a:solidFill>
                <a:latin typeface="Euphemia" panose="020B0503040102020104" pitchFamily="34" charset="0"/>
                <a:cs typeface="Arial" panose="020B0604020202020204" pitchFamily="34" charset="0"/>
              </a:rPr>
              <a:t/>
            </a:r>
            <a:br>
              <a:rPr lang="es-ES" sz="1800" dirty="0" smtClean="0">
                <a:solidFill>
                  <a:srgbClr val="002060"/>
                </a:solidFill>
                <a:latin typeface="Euphemia" panose="020B0503040102020104" pitchFamily="34" charset="0"/>
                <a:cs typeface="Arial" panose="020B0604020202020204" pitchFamily="34" charset="0"/>
              </a:rPr>
            </a:br>
            <a:r>
              <a:rPr lang="es-ES" sz="1800" b="1" dirty="0">
                <a:solidFill>
                  <a:srgbClr val="002060"/>
                </a:solidFill>
                <a:latin typeface="Euphemia" panose="020B0503040102020104" pitchFamily="34" charset="0"/>
                <a:cs typeface="Arial" panose="020B0604020202020204" pitchFamily="34" charset="0"/>
              </a:rPr>
              <a:t>Resultados</a:t>
            </a:r>
            <a:r>
              <a:rPr lang="es-ES" sz="1800" dirty="0">
                <a:solidFill>
                  <a:srgbClr val="002060"/>
                </a:solidFill>
                <a:latin typeface="Euphemia" panose="020B0503040102020104" pitchFamily="34" charset="0"/>
                <a:cs typeface="Arial" panose="020B0604020202020204" pitchFamily="34" charset="0"/>
              </a:rPr>
              <a:t>: Se </a:t>
            </a:r>
            <a:r>
              <a:rPr lang="es-CR" sz="1800" dirty="0">
                <a:solidFill>
                  <a:srgbClr val="002060"/>
                </a:solidFill>
                <a:latin typeface="Euphemia" panose="020B0503040102020104" pitchFamily="34" charset="0"/>
                <a:cs typeface="Arial" panose="020B0604020202020204" pitchFamily="34" charset="0"/>
              </a:rPr>
              <a:t>coordinó con el Instituto de Desarrollo Profesional la contratación de </a:t>
            </a:r>
            <a:r>
              <a:rPr lang="es-CR" sz="1800" dirty="0" smtClean="0">
                <a:solidFill>
                  <a:srgbClr val="002060"/>
                </a:solidFill>
                <a:latin typeface="Euphemia" panose="020B0503040102020104" pitchFamily="34" charset="0"/>
                <a:cs typeface="Arial" panose="020B0604020202020204" pitchFamily="34" charset="0"/>
              </a:rPr>
              <a:t>un talleres </a:t>
            </a:r>
            <a:r>
              <a:rPr lang="es-CR" sz="1800" dirty="0">
                <a:solidFill>
                  <a:srgbClr val="002060"/>
                </a:solidFill>
                <a:latin typeface="Euphemia" panose="020B0503040102020104" pitchFamily="34" charset="0"/>
                <a:cs typeface="Arial" panose="020B0604020202020204" pitchFamily="34" charset="0"/>
              </a:rPr>
              <a:t>de capacitación para </a:t>
            </a:r>
            <a:r>
              <a:rPr lang="es-CR" sz="1800" dirty="0" smtClean="0">
                <a:solidFill>
                  <a:srgbClr val="002060"/>
                </a:solidFill>
                <a:latin typeface="Euphemia" panose="020B0503040102020104" pitchFamily="34" charset="0"/>
                <a:cs typeface="Arial" panose="020B0604020202020204" pitchFamily="34" charset="0"/>
              </a:rPr>
              <a:t>jefaturas.</a:t>
            </a:r>
            <a:br>
              <a:rPr lang="es-CR" sz="1800" dirty="0" smtClean="0">
                <a:solidFill>
                  <a:srgbClr val="002060"/>
                </a:solidFill>
                <a:latin typeface="Euphemia" panose="020B0503040102020104" pitchFamily="34" charset="0"/>
                <a:cs typeface="Arial" panose="020B0604020202020204" pitchFamily="34" charset="0"/>
              </a:rPr>
            </a:br>
            <a:r>
              <a:rPr lang="es-CR" sz="1800" dirty="0">
                <a:solidFill>
                  <a:srgbClr val="002060"/>
                </a:solidFill>
                <a:latin typeface="Euphemia" panose="020B0503040102020104" pitchFamily="34" charset="0"/>
                <a:cs typeface="Arial" panose="020B0604020202020204" pitchFamily="34" charset="0"/>
              </a:rPr>
              <a:t/>
            </a:r>
            <a:br>
              <a:rPr lang="es-CR" sz="1800" dirty="0">
                <a:solidFill>
                  <a:srgbClr val="002060"/>
                </a:solidFill>
                <a:latin typeface="Euphemia" panose="020B0503040102020104" pitchFamily="34" charset="0"/>
                <a:cs typeface="Arial" panose="020B0604020202020204" pitchFamily="34" charset="0"/>
              </a:rPr>
            </a:br>
            <a:r>
              <a:rPr lang="es-ES" sz="1800" b="1" dirty="0" smtClean="0">
                <a:solidFill>
                  <a:srgbClr val="002060"/>
                </a:solidFill>
                <a:latin typeface="Euphemia" panose="020B0503040102020104" pitchFamily="34" charset="0"/>
                <a:cs typeface="Arial" panose="020B0604020202020204" pitchFamily="34" charset="0"/>
              </a:rPr>
              <a:t>Resultados</a:t>
            </a:r>
            <a:r>
              <a:rPr lang="es-ES" sz="1800" dirty="0">
                <a:solidFill>
                  <a:srgbClr val="002060"/>
                </a:solidFill>
                <a:latin typeface="Euphemia" panose="020B0503040102020104" pitchFamily="34" charset="0"/>
                <a:cs typeface="Arial" panose="020B0604020202020204" pitchFamily="34" charset="0"/>
              </a:rPr>
              <a:t>: </a:t>
            </a:r>
            <a:r>
              <a:rPr lang="es-ES" sz="1800" dirty="0" smtClean="0">
                <a:solidFill>
                  <a:srgbClr val="002060"/>
                </a:solidFill>
                <a:latin typeface="Euphemia" panose="020B0503040102020104" pitchFamily="34" charset="0"/>
                <a:cs typeface="Arial" panose="020B0604020202020204" pitchFamily="34" charset="0"/>
              </a:rPr>
              <a:t>Se llevaron a cabo 9 talleres que responden a las necesidades de capacitación que tiene la DRH.</a:t>
            </a:r>
            <a:r>
              <a:rPr lang="es-CR" sz="1800" dirty="0" smtClean="0">
                <a:solidFill>
                  <a:srgbClr val="002060"/>
                </a:solidFill>
                <a:latin typeface="Euphemia" panose="020B0503040102020104" pitchFamily="34" charset="0"/>
                <a:cs typeface="Arial" panose="020B0604020202020204" pitchFamily="34" charset="0"/>
              </a:rPr>
              <a:t/>
            </a:r>
            <a:br>
              <a:rPr lang="es-CR" sz="1800" dirty="0" smtClean="0">
                <a:solidFill>
                  <a:srgbClr val="002060"/>
                </a:solidFill>
                <a:latin typeface="Euphemia" panose="020B0503040102020104" pitchFamily="34" charset="0"/>
                <a:cs typeface="Arial" panose="020B0604020202020204" pitchFamily="34" charset="0"/>
              </a:rPr>
            </a:br>
            <a:r>
              <a:rPr lang="es-CR" sz="1800" dirty="0" smtClean="0">
                <a:solidFill>
                  <a:srgbClr val="002060"/>
                </a:solidFill>
                <a:latin typeface="Euphemia" panose="020B0503040102020104" pitchFamily="34" charset="0"/>
                <a:cs typeface="Arial" panose="020B0604020202020204" pitchFamily="34" charset="0"/>
              </a:rPr>
              <a:t/>
            </a:r>
            <a:br>
              <a:rPr lang="es-CR" sz="1800" dirty="0" smtClean="0">
                <a:solidFill>
                  <a:srgbClr val="002060"/>
                </a:solidFill>
                <a:latin typeface="Euphemia" panose="020B0503040102020104" pitchFamily="34" charset="0"/>
                <a:cs typeface="Arial" panose="020B0604020202020204" pitchFamily="34" charset="0"/>
              </a:rPr>
            </a:br>
            <a:r>
              <a:rPr lang="es-ES" sz="1800" b="1" dirty="0">
                <a:solidFill>
                  <a:srgbClr val="002060"/>
                </a:solidFill>
                <a:latin typeface="Euphemia" panose="020B0503040102020104" pitchFamily="34" charset="0"/>
                <a:cs typeface="Arial" panose="020B0604020202020204" pitchFamily="34" charset="0"/>
              </a:rPr>
              <a:t>Resultados</a:t>
            </a:r>
            <a:r>
              <a:rPr lang="es-ES" sz="1800" dirty="0">
                <a:solidFill>
                  <a:srgbClr val="002060"/>
                </a:solidFill>
                <a:latin typeface="Euphemia" panose="020B0503040102020104" pitchFamily="34" charset="0"/>
                <a:cs typeface="Arial" panose="020B0604020202020204" pitchFamily="34" charset="0"/>
              </a:rPr>
              <a:t>: Se generó para </a:t>
            </a:r>
            <a:r>
              <a:rPr lang="es-CR" sz="1800" dirty="0">
                <a:solidFill>
                  <a:srgbClr val="002060"/>
                </a:solidFill>
                <a:latin typeface="Euphemia" panose="020B0503040102020104" pitchFamily="34" charset="0"/>
                <a:cs typeface="Arial" panose="020B0604020202020204" pitchFamily="34" charset="0"/>
              </a:rPr>
              <a:t>el personal docente una charla con tema de Neurociencia.</a:t>
            </a:r>
            <a:r>
              <a:rPr lang="es-ES" sz="1600" dirty="0" smtClean="0">
                <a:solidFill>
                  <a:srgbClr val="002060"/>
                </a:solidFill>
                <a:latin typeface="Euphemia" panose="020B0503040102020104" pitchFamily="34" charset="0"/>
                <a:cs typeface="Arial" panose="020B0604020202020204" pitchFamily="34" charset="0"/>
              </a:rPr>
              <a:t/>
            </a:r>
            <a:br>
              <a:rPr lang="es-ES" sz="1600" dirty="0" smtClean="0">
                <a:solidFill>
                  <a:srgbClr val="002060"/>
                </a:solidFill>
                <a:latin typeface="Euphemia" panose="020B0503040102020104" pitchFamily="34" charset="0"/>
                <a:cs typeface="Arial" panose="020B0604020202020204" pitchFamily="34" charset="0"/>
              </a:rPr>
            </a:br>
            <a:r>
              <a:rPr lang="es-ES" sz="1400" dirty="0" smtClean="0">
                <a:solidFill>
                  <a:srgbClr val="002060"/>
                </a:solidFill>
                <a:latin typeface="Euphemia" panose="020B0503040102020104" pitchFamily="34" charset="0"/>
                <a:cs typeface="Arial" panose="020B0604020202020204" pitchFamily="34" charset="0"/>
              </a:rPr>
              <a:t>. </a:t>
            </a:r>
            <a:endParaRPr lang="es-CR" sz="1400" dirty="0">
              <a:solidFill>
                <a:srgbClr val="002060"/>
              </a:solidFill>
              <a:latin typeface="Euphemia" panose="020B0503040102020104" pitchFamily="34" charset="0"/>
              <a:cs typeface="Arial" panose="020B0604020202020204" pitchFamily="34" charset="0"/>
            </a:endParaRP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25</a:t>
            </a:fld>
            <a:endParaRPr lang="es-ES"/>
          </a:p>
        </p:txBody>
      </p:sp>
      <p:sp>
        <p:nvSpPr>
          <p:cNvPr id="6" name="Rectángulo 5"/>
          <p:cNvSpPr/>
          <p:nvPr/>
        </p:nvSpPr>
        <p:spPr>
          <a:xfrm>
            <a:off x="179512" y="1023665"/>
            <a:ext cx="5400600" cy="497572"/>
          </a:xfrm>
          <a:prstGeom prst="rect">
            <a:avLst/>
          </a:prstGeom>
        </p:spPr>
        <p:txBody>
          <a:bodyPr wrap="square">
            <a:spAutoFit/>
          </a:bodyPr>
          <a:lstStyle/>
          <a:p>
            <a:pPr>
              <a:lnSpc>
                <a:spcPct val="150000"/>
              </a:lnSpc>
            </a:pPr>
            <a:r>
              <a:rPr lang="es-ES" sz="2000" b="1" u="sng" dirty="0" smtClean="0">
                <a:solidFill>
                  <a:srgbClr val="002060"/>
                </a:solidFill>
                <a:latin typeface="Euphemia" panose="020B0503040102020104" pitchFamily="34" charset="0"/>
                <a:cs typeface="Arial" panose="020B0604020202020204" pitchFamily="34" charset="0"/>
              </a:rPr>
              <a:t>Resultados </a:t>
            </a:r>
            <a:r>
              <a:rPr lang="es-ES" sz="2000" b="1" u="sng" dirty="0" smtClean="0">
                <a:solidFill>
                  <a:srgbClr val="002060"/>
                </a:solidFill>
                <a:latin typeface="Euphemia" panose="020B0503040102020104" pitchFamily="34" charset="0"/>
                <a:cs typeface="Arial" panose="020B0604020202020204" pitchFamily="34" charset="0"/>
              </a:rPr>
              <a:t>alcanzados: </a:t>
            </a:r>
            <a:endParaRPr lang="es-ES" sz="2000" b="1" u="sng" dirty="0">
              <a:solidFill>
                <a:srgbClr val="002060"/>
              </a:solidFill>
              <a:latin typeface="Euphemia" panose="020B0503040102020104" pitchFamily="34" charset="0"/>
              <a:cs typeface="Arial" panose="020B0604020202020204" pitchFamily="34" charset="0"/>
            </a:endParaRPr>
          </a:p>
        </p:txBody>
      </p:sp>
    </p:spTree>
    <p:extLst>
      <p:ext uri="{BB962C8B-B14F-4D97-AF65-F5344CB8AC3E}">
        <p14:creationId xmlns:p14="http://schemas.microsoft.com/office/powerpoint/2010/main" val="342201528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575554" y="1981277"/>
            <a:ext cx="8100901" cy="3662541"/>
          </a:xfrm>
          <a:prstGeom prst="rect">
            <a:avLst/>
          </a:prstGeom>
          <a:solidFill>
            <a:schemeClr val="bg1"/>
          </a:solidFill>
        </p:spPr>
        <p:txBody>
          <a:bodyPr wrap="square" rtlCol="0">
            <a:spAutoFit/>
          </a:bodyPr>
          <a:lstStyle/>
          <a:p>
            <a:pPr marL="0" lvl="1" algn="just">
              <a:defRPr/>
            </a:pPr>
            <a:r>
              <a:rPr lang="es-CR" dirty="0" smtClean="0">
                <a:solidFill>
                  <a:srgbClr val="002060"/>
                </a:solidFill>
                <a:latin typeface="+mj-lt"/>
                <a:cs typeface="Arial" panose="020B0604020202020204" pitchFamily="34" charset="0"/>
              </a:rPr>
              <a:t>Para el primer cuatrimestre se generaron </a:t>
            </a:r>
            <a:r>
              <a:rPr lang="es-CR" b="1" dirty="0" smtClean="0">
                <a:solidFill>
                  <a:srgbClr val="002060"/>
                </a:solidFill>
                <a:latin typeface="+mj-lt"/>
                <a:cs typeface="Arial" panose="020B0604020202020204" pitchFamily="34" charset="0"/>
              </a:rPr>
              <a:t>10 actividades </a:t>
            </a:r>
            <a:r>
              <a:rPr lang="es-CR" dirty="0" smtClean="0">
                <a:solidFill>
                  <a:srgbClr val="002060"/>
                </a:solidFill>
                <a:latin typeface="+mj-lt"/>
                <a:cs typeface="Arial" panose="020B0604020202020204" pitchFamily="34" charset="0"/>
              </a:rPr>
              <a:t>de capacitación distribuida de entre enero y abril del presente año.</a:t>
            </a:r>
            <a:endParaRPr lang="es-CR" b="1" dirty="0" smtClean="0">
              <a:latin typeface="+mj-lt"/>
              <a:cs typeface="Arial" panose="020B0604020202020204" pitchFamily="34" charset="0"/>
            </a:endParaRPr>
          </a:p>
          <a:p>
            <a:pPr marL="0" lvl="1" algn="ctr">
              <a:defRPr/>
            </a:pPr>
            <a:endParaRPr lang="es-CR" sz="1600" b="1" dirty="0">
              <a:latin typeface="Arial" panose="020B0604020202020204" pitchFamily="34" charset="0"/>
              <a:cs typeface="Arial" panose="020B0604020202020204" pitchFamily="34" charset="0"/>
            </a:endParaRPr>
          </a:p>
          <a:p>
            <a:pPr marL="0" lvl="1" algn="ctr">
              <a:defRPr/>
            </a:pPr>
            <a:endParaRPr lang="es-CR" sz="1600" b="1" dirty="0" smtClean="0">
              <a:latin typeface="Arial" panose="020B0604020202020204" pitchFamily="34" charset="0"/>
              <a:cs typeface="Arial" panose="020B0604020202020204" pitchFamily="34" charset="0"/>
            </a:endParaRPr>
          </a:p>
          <a:p>
            <a:pPr marL="0" lvl="1" algn="ctr">
              <a:defRPr/>
            </a:pPr>
            <a:endParaRPr lang="es-CR" sz="1600" b="1" dirty="0">
              <a:latin typeface="Arial" panose="020B0604020202020204" pitchFamily="34" charset="0"/>
              <a:cs typeface="Arial" panose="020B0604020202020204" pitchFamily="34" charset="0"/>
            </a:endParaRPr>
          </a:p>
          <a:p>
            <a:pPr marL="0" lvl="1" algn="ctr">
              <a:defRPr/>
            </a:pPr>
            <a:endParaRPr lang="es-CR" sz="1600" b="1" dirty="0" smtClean="0">
              <a:latin typeface="Arial" panose="020B0604020202020204" pitchFamily="34" charset="0"/>
              <a:cs typeface="Arial" panose="020B0604020202020204" pitchFamily="34" charset="0"/>
            </a:endParaRPr>
          </a:p>
          <a:p>
            <a:pPr marL="0" lvl="1" algn="ctr">
              <a:defRPr/>
            </a:pPr>
            <a:endParaRPr lang="es-CR" sz="1600" b="1" dirty="0">
              <a:latin typeface="Arial" panose="020B0604020202020204" pitchFamily="34" charset="0"/>
              <a:cs typeface="Arial" panose="020B0604020202020204" pitchFamily="34" charset="0"/>
            </a:endParaRPr>
          </a:p>
          <a:p>
            <a:pPr marL="0" lvl="1" algn="ctr">
              <a:defRPr/>
            </a:pPr>
            <a:endParaRPr lang="es-CR" sz="1600" b="1" dirty="0">
              <a:latin typeface="Arial" panose="020B0604020202020204" pitchFamily="34" charset="0"/>
              <a:cs typeface="Arial" panose="020B0604020202020204" pitchFamily="34" charset="0"/>
            </a:endParaRPr>
          </a:p>
          <a:p>
            <a:pPr marL="0" lvl="1" algn="ctr">
              <a:defRPr/>
            </a:pPr>
            <a:endParaRPr lang="es-CR" sz="1600" b="1" dirty="0" smtClean="0">
              <a:latin typeface="Arial" panose="020B0604020202020204" pitchFamily="34" charset="0"/>
              <a:cs typeface="Arial" panose="020B0604020202020204" pitchFamily="34" charset="0"/>
            </a:endParaRPr>
          </a:p>
          <a:p>
            <a:pPr marL="0" lvl="1" algn="ctr">
              <a:defRPr/>
            </a:pPr>
            <a:endParaRPr lang="es-CR" sz="1600" b="1" dirty="0">
              <a:latin typeface="Arial" panose="020B0604020202020204" pitchFamily="34" charset="0"/>
              <a:cs typeface="Arial" panose="020B0604020202020204" pitchFamily="34" charset="0"/>
            </a:endParaRPr>
          </a:p>
          <a:p>
            <a:pPr marL="0" lvl="1" algn="ctr">
              <a:defRPr/>
            </a:pPr>
            <a:endParaRPr lang="es-CR" sz="1600" b="1" dirty="0" smtClean="0">
              <a:latin typeface="Arial" panose="020B0604020202020204" pitchFamily="34" charset="0"/>
              <a:cs typeface="Arial" panose="020B0604020202020204" pitchFamily="34" charset="0"/>
            </a:endParaRPr>
          </a:p>
          <a:p>
            <a:pPr marL="0" lvl="1" algn="ctr">
              <a:defRPr/>
            </a:pPr>
            <a:endParaRPr lang="es-CR" sz="1600" b="1" dirty="0" smtClean="0">
              <a:latin typeface="Arial" panose="020B0604020202020204" pitchFamily="34" charset="0"/>
              <a:cs typeface="Arial" panose="020B0604020202020204" pitchFamily="34" charset="0"/>
            </a:endParaRPr>
          </a:p>
          <a:p>
            <a:pPr marL="0" lvl="1" algn="ctr">
              <a:defRPr/>
            </a:pPr>
            <a:endParaRPr lang="es-CR" sz="1600" b="1" dirty="0">
              <a:latin typeface="Arial" panose="020B0604020202020204" pitchFamily="34" charset="0"/>
              <a:cs typeface="Arial" panose="020B0604020202020204" pitchFamily="34" charset="0"/>
            </a:endParaRPr>
          </a:p>
          <a:p>
            <a:pPr marL="0" lvl="1" algn="ctr">
              <a:defRPr/>
            </a:pPr>
            <a:endParaRPr lang="es-CR" sz="1600" b="1" dirty="0" smtClean="0">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26</a:t>
            </a:fld>
            <a:endParaRPr lang="es-ES"/>
          </a:p>
        </p:txBody>
      </p:sp>
      <p:sp>
        <p:nvSpPr>
          <p:cNvPr id="4" name="Rectángulo 3"/>
          <p:cNvSpPr/>
          <p:nvPr/>
        </p:nvSpPr>
        <p:spPr>
          <a:xfrm>
            <a:off x="1985140" y="1078419"/>
            <a:ext cx="5939660" cy="461665"/>
          </a:xfrm>
          <a:prstGeom prst="rect">
            <a:avLst/>
          </a:prstGeom>
        </p:spPr>
        <p:txBody>
          <a:bodyPr wrap="square">
            <a:spAutoFit/>
          </a:bodyPr>
          <a:lstStyle/>
          <a:p>
            <a:r>
              <a:rPr lang="es-ES" sz="2400" b="1" u="sng" dirty="0" smtClean="0">
                <a:solidFill>
                  <a:srgbClr val="002060"/>
                </a:solidFill>
                <a:latin typeface="Euphemia" panose="020B0503040102020104" pitchFamily="34" charset="0"/>
                <a:cs typeface="Arial" panose="020B0604020202020204" pitchFamily="34" charset="0"/>
              </a:rPr>
              <a:t>Indicadores y estadísticas de la gestión</a:t>
            </a:r>
            <a:endParaRPr lang="es-CR" sz="2400" dirty="0">
              <a:solidFill>
                <a:srgbClr val="002060"/>
              </a:solidFill>
              <a:latin typeface="Euphemia" panose="020B0503040102020104" pitchFamily="34" charset="0"/>
            </a:endParaRPr>
          </a:p>
        </p:txBody>
      </p:sp>
      <p:pic>
        <p:nvPicPr>
          <p:cNvPr id="10" name="Imagen 9"/>
          <p:cNvPicPr>
            <a:picLocks noChangeAspect="1"/>
          </p:cNvPicPr>
          <p:nvPr/>
        </p:nvPicPr>
        <p:blipFill>
          <a:blip r:embed="rId4"/>
          <a:stretch>
            <a:fillRect/>
          </a:stretch>
        </p:blipFill>
        <p:spPr>
          <a:xfrm>
            <a:off x="2195736" y="2551086"/>
            <a:ext cx="4999633" cy="3179542"/>
          </a:xfrm>
          <a:prstGeom prst="rect">
            <a:avLst/>
          </a:prstGeom>
        </p:spPr>
      </p:pic>
    </p:spTree>
    <p:extLst>
      <p:ext uri="{BB962C8B-B14F-4D97-AF65-F5344CB8AC3E}">
        <p14:creationId xmlns:p14="http://schemas.microsoft.com/office/powerpoint/2010/main" val="16985463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27</a:t>
            </a:fld>
            <a:endParaRPr lang="es-ES"/>
          </a:p>
        </p:txBody>
      </p:sp>
      <p:sp>
        <p:nvSpPr>
          <p:cNvPr id="5" name="CuadroTexto 4"/>
          <p:cNvSpPr txBox="1"/>
          <p:nvPr/>
        </p:nvSpPr>
        <p:spPr>
          <a:xfrm>
            <a:off x="611560" y="1268760"/>
            <a:ext cx="8208912" cy="4755148"/>
          </a:xfrm>
          <a:prstGeom prst="rect">
            <a:avLst/>
          </a:prstGeom>
          <a:noFill/>
        </p:spPr>
        <p:txBody>
          <a:bodyPr wrap="square" rtlCol="0">
            <a:spAutoFit/>
          </a:bodyPr>
          <a:lstStyle/>
          <a:p>
            <a:pPr algn="ctr">
              <a:lnSpc>
                <a:spcPct val="150000"/>
              </a:lnSpc>
            </a:pPr>
            <a:r>
              <a:rPr lang="es-ES" sz="2000" b="1" u="sng" dirty="0" smtClean="0">
                <a:solidFill>
                  <a:schemeClr val="tx2"/>
                </a:solidFill>
                <a:latin typeface="Euphemia" panose="020B0503040102020104" pitchFamily="34" charset="0"/>
                <a:cs typeface="Arial" panose="020B0604020202020204" pitchFamily="34" charset="0"/>
              </a:rPr>
              <a:t>Principales obstáculos por superar</a:t>
            </a:r>
          </a:p>
          <a:p>
            <a:pPr algn="just">
              <a:lnSpc>
                <a:spcPct val="150000"/>
              </a:lnSpc>
            </a:pPr>
            <a:endParaRPr lang="es-ES" sz="1400" dirty="0" smtClean="0">
              <a:solidFill>
                <a:srgbClr val="002060"/>
              </a:solidFill>
              <a:latin typeface="Euphemia" panose="020B0503040102020104" pitchFamily="34" charset="0"/>
              <a:cs typeface="Arial" panose="020B0604020202020204" pitchFamily="34" charset="0"/>
            </a:endParaRPr>
          </a:p>
          <a:p>
            <a:pPr algn="just">
              <a:lnSpc>
                <a:spcPct val="150000"/>
              </a:lnSpc>
            </a:pPr>
            <a:endParaRPr lang="es-ES" sz="1400" dirty="0" smtClean="0">
              <a:solidFill>
                <a:srgbClr val="002060"/>
              </a:solidFill>
              <a:latin typeface="Euphemia" panose="020B0503040102020104" pitchFamily="34" charset="0"/>
              <a:cs typeface="Arial" panose="020B0604020202020204" pitchFamily="34" charset="0"/>
            </a:endParaRPr>
          </a:p>
          <a:p>
            <a:pPr marL="342900" indent="-342900" algn="just">
              <a:lnSpc>
                <a:spcPct val="150000"/>
              </a:lnSpc>
              <a:buFont typeface="Arial" panose="020B0604020202020204" pitchFamily="34" charset="0"/>
              <a:buChar char="•"/>
            </a:pPr>
            <a:r>
              <a:rPr lang="es-ES" sz="1400" dirty="0" smtClean="0">
                <a:solidFill>
                  <a:srgbClr val="002060"/>
                </a:solidFill>
                <a:latin typeface="Euphemia" panose="020B0503040102020104" pitchFamily="34" charset="0"/>
                <a:cs typeface="Arial" panose="020B0604020202020204" pitchFamily="34" charset="0"/>
              </a:rPr>
              <a:t>A raíz de la situación de salud y el panorama económico del país, el presupuesto aprobado para capacitaciones 2021 fue muy bajo.</a:t>
            </a:r>
          </a:p>
          <a:p>
            <a:pPr algn="ctr">
              <a:lnSpc>
                <a:spcPct val="150000"/>
              </a:lnSpc>
            </a:pPr>
            <a:endParaRPr lang="es-ES" sz="1400" b="1" u="sng" dirty="0">
              <a:solidFill>
                <a:srgbClr val="002060"/>
              </a:solidFill>
              <a:latin typeface="Euphemia" panose="020B0503040102020104" pitchFamily="34" charset="0"/>
              <a:cs typeface="Arial" panose="020B0604020202020204" pitchFamily="34" charset="0"/>
            </a:endParaRPr>
          </a:p>
          <a:p>
            <a:pPr marL="342900" indent="-342900" algn="just">
              <a:lnSpc>
                <a:spcPct val="150000"/>
              </a:lnSpc>
              <a:buFont typeface="Arial" panose="020B0604020202020204" pitchFamily="34" charset="0"/>
              <a:buChar char="•"/>
            </a:pPr>
            <a:r>
              <a:rPr lang="es-ES" sz="1400" dirty="0">
                <a:solidFill>
                  <a:srgbClr val="002060"/>
                </a:solidFill>
                <a:latin typeface="Euphemia" panose="020B0503040102020104" pitchFamily="34" charset="0"/>
                <a:cs typeface="Arial" panose="020B0604020202020204" pitchFamily="34" charset="0"/>
              </a:rPr>
              <a:t>El Impedimento de participar de capacitaciones presenciales a causa de las medidas restrictivas, implementadas por el ministerio de Salud a causa de la pandemia COVID19.</a:t>
            </a:r>
          </a:p>
          <a:p>
            <a:pPr marL="342900" indent="-342900" algn="just">
              <a:lnSpc>
                <a:spcPct val="150000"/>
              </a:lnSpc>
              <a:buAutoNum type="arabicPeriod"/>
            </a:pPr>
            <a:endParaRPr lang="es-ES" sz="1400" dirty="0">
              <a:latin typeface="Arial" panose="020B0604020202020204" pitchFamily="34" charset="0"/>
              <a:cs typeface="Arial" panose="020B0604020202020204" pitchFamily="34" charset="0"/>
            </a:endParaRPr>
          </a:p>
          <a:p>
            <a:pPr algn="just">
              <a:lnSpc>
                <a:spcPct val="150000"/>
              </a:lnSpc>
            </a:pPr>
            <a:r>
              <a:rPr lang="es-ES" sz="1400" dirty="0" smtClean="0">
                <a:latin typeface="Arial" panose="020B0604020202020204" pitchFamily="34" charset="0"/>
                <a:cs typeface="Arial" panose="020B0604020202020204" pitchFamily="34" charset="0"/>
              </a:rPr>
              <a:t> </a:t>
            </a:r>
          </a:p>
          <a:p>
            <a:pPr marL="342900" indent="-342900" algn="just">
              <a:lnSpc>
                <a:spcPct val="150000"/>
              </a:lnSpc>
              <a:buAutoNum type="arabicPeriod"/>
            </a:pPr>
            <a:endParaRPr lang="es-ES" sz="1400" dirty="0">
              <a:latin typeface="Arial" panose="020B0604020202020204" pitchFamily="34" charset="0"/>
              <a:cs typeface="Arial" panose="020B0604020202020204" pitchFamily="34" charset="0"/>
            </a:endParaRPr>
          </a:p>
          <a:p>
            <a:pPr marL="342900" indent="-342900" algn="just">
              <a:lnSpc>
                <a:spcPct val="150000"/>
              </a:lnSpc>
              <a:buAutoNum type="arabicPeriod"/>
            </a:pPr>
            <a:endParaRPr lang="es-ES" sz="1400" dirty="0" smtClean="0">
              <a:latin typeface="Arial" panose="020B0604020202020204" pitchFamily="34" charset="0"/>
              <a:cs typeface="Arial" panose="020B0604020202020204" pitchFamily="34" charset="0"/>
            </a:endParaRPr>
          </a:p>
          <a:p>
            <a:pPr marL="342900" indent="-342900" algn="just">
              <a:lnSpc>
                <a:spcPct val="150000"/>
              </a:lnSpc>
              <a:buAutoNum type="arabicPeriod"/>
            </a:pPr>
            <a:endParaRPr lang="es-ES" sz="1400" dirty="0">
              <a:latin typeface="Arial" panose="020B0604020202020204" pitchFamily="34" charset="0"/>
              <a:cs typeface="Arial" panose="020B0604020202020204" pitchFamily="34" charset="0"/>
            </a:endParaRPr>
          </a:p>
          <a:p>
            <a:pPr marL="342900" indent="-342900" algn="just">
              <a:lnSpc>
                <a:spcPct val="150000"/>
              </a:lnSpc>
              <a:buAutoNum type="arabicPeriod"/>
            </a:pPr>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9181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954107"/>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Proceso </a:t>
            </a: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Adquisición, Distribución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 </a:t>
            </a: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Control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Bienes y Servicios.</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28</a:t>
            </a:fld>
            <a:endParaRPr lang="es-ES" dirty="0"/>
          </a:p>
        </p:txBody>
      </p:sp>
    </p:spTree>
    <p:extLst>
      <p:ext uri="{BB962C8B-B14F-4D97-AF65-F5344CB8AC3E}">
        <p14:creationId xmlns:p14="http://schemas.microsoft.com/office/powerpoint/2010/main" val="2155127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p:cNvSpPr>
            <a:spLocks noGrp="1"/>
          </p:cNvSpPr>
          <p:nvPr>
            <p:ph type="title"/>
          </p:nvPr>
        </p:nvSpPr>
        <p:spPr/>
        <p:txBody>
          <a:bodyPr/>
          <a:lstStyle/>
          <a:p>
            <a:pPr algn="ctr"/>
            <a:r>
              <a:rPr lang="es-CR" dirty="0" smtClean="0"/>
              <a:t>Contrataciones Realizadas</a:t>
            </a:r>
            <a:endParaRPr lang="es-CR" dirty="0"/>
          </a:p>
        </p:txBody>
      </p:sp>
      <p:graphicFrame>
        <p:nvGraphicFramePr>
          <p:cNvPr id="32" name="Marcador de contenido 31"/>
          <p:cNvGraphicFramePr>
            <a:graphicFrameLocks noGrp="1"/>
          </p:cNvGraphicFramePr>
          <p:nvPr>
            <p:ph sz="half" idx="1"/>
            <p:extLst/>
          </p:nvPr>
        </p:nvGraphicFramePr>
        <p:xfrm>
          <a:off x="457200" y="1920875"/>
          <a:ext cx="7931224" cy="4100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pPr/>
              <a:t>28/05/2021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29</a:t>
            </a:fld>
            <a:endParaRPr lang="es-ES" dirty="0"/>
          </a:p>
        </p:txBody>
      </p:sp>
    </p:spTree>
    <p:extLst>
      <p:ext uri="{BB962C8B-B14F-4D97-AF65-F5344CB8AC3E}">
        <p14:creationId xmlns:p14="http://schemas.microsoft.com/office/powerpoint/2010/main" val="97100906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4 CuadroTexto"/>
          <p:cNvSpPr txBox="1">
            <a:spLocks noGrp="1"/>
          </p:cNvSpPr>
          <p:nvPr>
            <p:ph type="title"/>
          </p:nvPr>
        </p:nvSpPr>
        <p:spPr>
          <a:xfrm>
            <a:off x="457200" y="2943979"/>
            <a:ext cx="8305800" cy="907941"/>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Administración del Sistema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marcas </a:t>
            </a:r>
            <a:b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Oficinas Centrales</a:t>
            </a:r>
            <a:endPar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31/05/2021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a:t>
            </a:fld>
            <a:endParaRPr lang="es-ES"/>
          </a:p>
        </p:txBody>
      </p:sp>
    </p:spTree>
    <p:extLst>
      <p:ext uri="{BB962C8B-B14F-4D97-AF65-F5344CB8AC3E}">
        <p14:creationId xmlns:p14="http://schemas.microsoft.com/office/powerpoint/2010/main" val="3931680754"/>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u="sng" dirty="0" smtClean="0"/>
              <a:t>Diversos trámites </a:t>
            </a:r>
            <a:endParaRPr lang="es-CR" u="sng" dirty="0"/>
          </a:p>
        </p:txBody>
      </p:sp>
      <p:graphicFrame>
        <p:nvGraphicFramePr>
          <p:cNvPr id="8" name="Marcador de contenido 7"/>
          <p:cNvGraphicFramePr>
            <a:graphicFrameLocks noGrp="1"/>
          </p:cNvGraphicFramePr>
          <p:nvPr>
            <p:ph sz="half" idx="1"/>
            <p:extLst/>
          </p:nvPr>
        </p:nvGraphicFramePr>
        <p:xfrm>
          <a:off x="899592" y="1920874"/>
          <a:ext cx="7787208" cy="467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fecha 4"/>
          <p:cNvSpPr>
            <a:spLocks noGrp="1"/>
          </p:cNvSpPr>
          <p:nvPr>
            <p:ph type="dt" sz="half" idx="10"/>
          </p:nvPr>
        </p:nvSpPr>
        <p:spPr/>
        <p:txBody>
          <a:bodyPr/>
          <a:lstStyle/>
          <a:p>
            <a:fld id="{DA44651E-989F-416E-B5CC-A4851CE8C8BD}" type="datetime1">
              <a:rPr lang="es-ES" smtClean="0"/>
              <a:t>28/05/2021</a:t>
            </a:fld>
            <a:endParaRPr lang="es-ES" dirty="0"/>
          </a:p>
        </p:txBody>
      </p:sp>
      <p:sp>
        <p:nvSpPr>
          <p:cNvPr id="6" name="Marcador de pie de página 5"/>
          <p:cNvSpPr>
            <a:spLocks noGrp="1"/>
          </p:cNvSpPr>
          <p:nvPr>
            <p:ph type="ftr" sz="quarter" idx="11"/>
          </p:nvPr>
        </p:nvSpPr>
        <p:spPr/>
        <p:txBody>
          <a:bodyPr/>
          <a:lstStyle/>
          <a:p>
            <a:r>
              <a:rPr lang="es-ES" smtClean="0"/>
              <a:t>Versión: R6 - 14/11/2014</a:t>
            </a:r>
            <a:endParaRPr lang="es-ES" dirty="0"/>
          </a:p>
        </p:txBody>
      </p:sp>
      <p:sp>
        <p:nvSpPr>
          <p:cNvPr id="7" name="Marcador de número de diapositiva 6"/>
          <p:cNvSpPr>
            <a:spLocks noGrp="1"/>
          </p:cNvSpPr>
          <p:nvPr>
            <p:ph type="sldNum" sz="quarter" idx="12"/>
          </p:nvPr>
        </p:nvSpPr>
        <p:spPr/>
        <p:txBody>
          <a:bodyPr/>
          <a:lstStyle/>
          <a:p>
            <a:fld id="{577E2933-750B-4D76-BF9B-1A9D34EBAF29}" type="slidenum">
              <a:rPr lang="es-ES" smtClean="0"/>
              <a:pPr/>
              <a:t>30</a:t>
            </a:fld>
            <a:endParaRPr lang="es-ES" dirty="0"/>
          </a:p>
        </p:txBody>
      </p:sp>
    </p:spTree>
    <p:extLst>
      <p:ext uri="{BB962C8B-B14F-4D97-AF65-F5344CB8AC3E}">
        <p14:creationId xmlns:p14="http://schemas.microsoft.com/office/powerpoint/2010/main" val="221140358"/>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276640"/>
          </a:xfrm>
        </p:spPr>
        <p:txBody>
          <a:bodyPr>
            <a:normAutofit fontScale="90000"/>
          </a:bodyPr>
          <a:lstStyle/>
          <a:p>
            <a:pPr algn="ctr"/>
            <a:r>
              <a:rPr lang="es-CR" sz="1800" dirty="0">
                <a:latin typeface="Arial" panose="020B0604020202020204" pitchFamily="34" charset="0"/>
                <a:cs typeface="Arial" panose="020B0604020202020204" pitchFamily="34" charset="0"/>
              </a:rPr>
              <a:t>Contrataciones </a:t>
            </a:r>
            <a:r>
              <a:rPr lang="es-CR" sz="1800" dirty="0" smtClean="0">
                <a:latin typeface="Arial" panose="020B0604020202020204" pitchFamily="34" charset="0"/>
                <a:cs typeface="Arial" panose="020B0604020202020204" pitchFamily="34" charset="0"/>
              </a:rPr>
              <a:t>continuas:</a:t>
            </a:r>
            <a:endParaRPr lang="es-CR" sz="1800" dirty="0">
              <a:latin typeface="Arial" panose="020B0604020202020204" pitchFamily="34" charset="0"/>
              <a:cs typeface="Arial" panose="020B0604020202020204" pitchFamily="34" charset="0"/>
            </a:endParaRPr>
          </a:p>
        </p:txBody>
      </p:sp>
      <p:graphicFrame>
        <p:nvGraphicFramePr>
          <p:cNvPr id="8" name="Marcador de contenido 7"/>
          <p:cNvGraphicFramePr>
            <a:graphicFrameLocks noGrp="1"/>
          </p:cNvGraphicFramePr>
          <p:nvPr>
            <p:ph idx="1"/>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fecha 3"/>
          <p:cNvSpPr>
            <a:spLocks noGrp="1"/>
          </p:cNvSpPr>
          <p:nvPr>
            <p:ph type="dt" sz="half" idx="10"/>
          </p:nvPr>
        </p:nvSpPr>
        <p:spPr/>
        <p:txBody>
          <a:bodyPr/>
          <a:lstStyle/>
          <a:p>
            <a:fld id="{CEB463AA-3D0C-4BAE-B551-9239BA18950D}" type="datetime1">
              <a:rPr lang="es-ES" smtClean="0"/>
              <a:t>28/05/2021</a:t>
            </a:fld>
            <a:endParaRPr lang="es-ES" dirty="0"/>
          </a:p>
        </p:txBody>
      </p:sp>
      <p:sp>
        <p:nvSpPr>
          <p:cNvPr id="5" name="Marcador de pie de página 4"/>
          <p:cNvSpPr>
            <a:spLocks noGrp="1"/>
          </p:cNvSpPr>
          <p:nvPr>
            <p:ph type="ftr" sz="quarter" idx="11"/>
          </p:nvPr>
        </p:nvSpPr>
        <p:spPr/>
        <p:txBody>
          <a:bodyPr/>
          <a:lstStyle/>
          <a:p>
            <a:r>
              <a:rPr lang="es-ES" dirty="0" smtClean="0"/>
              <a:t>Versión: R6 - 14/11/2014</a:t>
            </a:r>
            <a:endParaRPr lang="es-ES" dirty="0"/>
          </a:p>
        </p:txBody>
      </p:sp>
      <p:sp>
        <p:nvSpPr>
          <p:cNvPr id="6" name="Marcador de número de diapositiva 5"/>
          <p:cNvSpPr>
            <a:spLocks noGrp="1"/>
          </p:cNvSpPr>
          <p:nvPr>
            <p:ph type="sldNum" sz="quarter" idx="12"/>
          </p:nvPr>
        </p:nvSpPr>
        <p:spPr/>
        <p:txBody>
          <a:bodyPr/>
          <a:lstStyle/>
          <a:p>
            <a:fld id="{577E2933-750B-4D76-BF9B-1A9D34EBAF29}" type="slidenum">
              <a:rPr lang="es-ES" smtClean="0"/>
              <a:pPr/>
              <a:t>31</a:t>
            </a:fld>
            <a:endParaRPr lang="es-ES" dirty="0"/>
          </a:p>
        </p:txBody>
      </p:sp>
      <p:sp>
        <p:nvSpPr>
          <p:cNvPr id="7" name="Rectángulo 6"/>
          <p:cNvSpPr/>
          <p:nvPr/>
        </p:nvSpPr>
        <p:spPr>
          <a:xfrm>
            <a:off x="363860" y="1108239"/>
            <a:ext cx="8322940" cy="523220"/>
          </a:xfrm>
          <a:prstGeom prst="rect">
            <a:avLst/>
          </a:prstGeom>
        </p:spPr>
        <p:txBody>
          <a:bodyPr wrap="square">
            <a:spAutoFit/>
          </a:bodyPr>
          <a:lstStyle/>
          <a:p>
            <a:pPr lvl="0" algn="ctr">
              <a:spcBef>
                <a:spcPct val="20000"/>
              </a:spcBef>
              <a:buClr>
                <a:srgbClr val="0BD0D9"/>
              </a:buClr>
              <a:buSzPct val="95000"/>
            </a:pPr>
            <a:r>
              <a:rPr lang="es-CR" sz="1400" dirty="0">
                <a:solidFill>
                  <a:prstClr val="black"/>
                </a:solidFill>
                <a:latin typeface="Arial" panose="020B0604020202020204" pitchFamily="34" charset="0"/>
                <a:cs typeface="Arial" panose="020B0604020202020204" pitchFamily="34" charset="0"/>
              </a:rPr>
              <a:t>Se tramitaron </a:t>
            </a:r>
            <a:r>
              <a:rPr lang="es-CR" sz="1400" dirty="0" smtClean="0">
                <a:solidFill>
                  <a:prstClr val="black"/>
                </a:solidFill>
                <a:latin typeface="Arial" panose="020B0604020202020204" pitchFamily="34" charset="0"/>
                <a:cs typeface="Arial" panose="020B0604020202020204" pitchFamily="34" charset="0"/>
              </a:rPr>
              <a:t>las </a:t>
            </a:r>
            <a:r>
              <a:rPr lang="es-CR" sz="1400" dirty="0">
                <a:solidFill>
                  <a:prstClr val="black"/>
                </a:solidFill>
                <a:latin typeface="Arial" panose="020B0604020202020204" pitchFamily="34" charset="0"/>
                <a:cs typeface="Arial" panose="020B0604020202020204" pitchFamily="34" charset="0"/>
              </a:rPr>
              <a:t>facturas presentadas por </a:t>
            </a:r>
            <a:r>
              <a:rPr lang="es-CR" sz="1400" dirty="0" smtClean="0">
                <a:solidFill>
                  <a:prstClr val="black"/>
                </a:solidFill>
                <a:latin typeface="Arial" panose="020B0604020202020204" pitchFamily="34" charset="0"/>
                <a:cs typeface="Arial" panose="020B0604020202020204" pitchFamily="34" charset="0"/>
              </a:rPr>
              <a:t>los proveedores, se realizaron las actas de recepción definitiva de cada servicio </a:t>
            </a:r>
            <a:r>
              <a:rPr lang="es-CR" sz="1400" dirty="0">
                <a:solidFill>
                  <a:prstClr val="black"/>
                </a:solidFill>
                <a:latin typeface="Arial" panose="020B0604020202020204" pitchFamily="34" charset="0"/>
                <a:cs typeface="Arial" panose="020B0604020202020204" pitchFamily="34" charset="0"/>
              </a:rPr>
              <a:t>y se </a:t>
            </a:r>
            <a:r>
              <a:rPr lang="es-CR" sz="1400" dirty="0" smtClean="0">
                <a:solidFill>
                  <a:prstClr val="black"/>
                </a:solidFill>
                <a:latin typeface="Arial" panose="020B0604020202020204" pitchFamily="34" charset="0"/>
                <a:cs typeface="Arial" panose="020B0604020202020204" pitchFamily="34" charset="0"/>
              </a:rPr>
              <a:t>elaboran las </a:t>
            </a:r>
            <a:r>
              <a:rPr lang="es-CR" sz="1400" dirty="0">
                <a:solidFill>
                  <a:prstClr val="black"/>
                </a:solidFill>
                <a:latin typeface="Arial" panose="020B0604020202020204" pitchFamily="34" charset="0"/>
                <a:cs typeface="Arial" panose="020B0604020202020204" pitchFamily="34" charset="0"/>
              </a:rPr>
              <a:t>cargas de </a:t>
            </a:r>
            <a:r>
              <a:rPr lang="es-CR" sz="1400" dirty="0" smtClean="0">
                <a:solidFill>
                  <a:prstClr val="black"/>
                </a:solidFill>
                <a:latin typeface="Arial" panose="020B0604020202020204" pitchFamily="34" charset="0"/>
                <a:cs typeface="Arial" panose="020B0604020202020204" pitchFamily="34" charset="0"/>
              </a:rPr>
              <a:t>contrato trimestralmente.</a:t>
            </a:r>
            <a:endParaRPr lang="es-CR" sz="1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3398231"/>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55440"/>
            <a:ext cx="8229600" cy="348648"/>
          </a:xfrm>
        </p:spPr>
        <p:txBody>
          <a:bodyPr>
            <a:normAutofit fontScale="90000"/>
          </a:bodyPr>
          <a:lstStyle/>
          <a:p>
            <a:pPr algn="ctr"/>
            <a:r>
              <a:rPr lang="es-CR" sz="3100" b="1" u="sng" dirty="0">
                <a:solidFill>
                  <a:srgbClr val="04617B"/>
                </a:solidFill>
                <a:latin typeface="Arial" panose="020B0604020202020204" pitchFamily="34" charset="0"/>
              </a:rPr>
              <a:t>Objetivos y resultados</a:t>
            </a:r>
            <a:endParaRPr lang="es-CR" dirty="0"/>
          </a:p>
        </p:txBody>
      </p:sp>
      <p:sp>
        <p:nvSpPr>
          <p:cNvPr id="3" name="Marcador de contenido 2"/>
          <p:cNvSpPr>
            <a:spLocks noGrp="1"/>
          </p:cNvSpPr>
          <p:nvPr>
            <p:ph idx="1"/>
          </p:nvPr>
        </p:nvSpPr>
        <p:spPr>
          <a:xfrm>
            <a:off x="323528" y="908720"/>
            <a:ext cx="8363272" cy="5415880"/>
          </a:xfrm>
        </p:spPr>
        <p:txBody>
          <a:bodyPr>
            <a:normAutofit/>
          </a:bodyPr>
          <a:lstStyle/>
          <a:p>
            <a:pPr marL="0" indent="0">
              <a:buClr>
                <a:srgbClr val="0BD0D9"/>
              </a:buClr>
              <a:buNone/>
            </a:pPr>
            <a:endParaRPr lang="es-CR" sz="1400" b="1" u="sng" dirty="0" smtClean="0">
              <a:solidFill>
                <a:prstClr val="black"/>
              </a:solidFill>
              <a:latin typeface="Arial" panose="020B0604020202020204" pitchFamily="34" charset="0"/>
              <a:cs typeface="Arial" panose="020B0604020202020204" pitchFamily="34" charset="0"/>
            </a:endParaRPr>
          </a:p>
          <a:p>
            <a:pPr marL="0" indent="0">
              <a:buClr>
                <a:srgbClr val="0BD0D9"/>
              </a:buClr>
              <a:buNone/>
            </a:pPr>
            <a:r>
              <a:rPr lang="es-CR" sz="1400" b="1" u="sng" dirty="0" smtClean="0">
                <a:solidFill>
                  <a:prstClr val="black"/>
                </a:solidFill>
                <a:latin typeface="Arial" panose="020B0604020202020204" pitchFamily="34" charset="0"/>
                <a:cs typeface="Arial" panose="020B0604020202020204" pitchFamily="34" charset="0"/>
              </a:rPr>
              <a:t>1.Objetivo</a:t>
            </a:r>
            <a:r>
              <a:rPr lang="es-CR" sz="1400" b="1" u="sng" dirty="0">
                <a:solidFill>
                  <a:prstClr val="black"/>
                </a:solidFill>
                <a:latin typeface="Arial" panose="020B0604020202020204" pitchFamily="34" charset="0"/>
                <a:cs typeface="Arial" panose="020B0604020202020204" pitchFamily="34" charset="0"/>
              </a:rPr>
              <a:t>:</a:t>
            </a:r>
            <a:r>
              <a:rPr lang="es-CR" sz="1400" b="1" dirty="0">
                <a:solidFill>
                  <a:prstClr val="black"/>
                </a:solidFill>
                <a:latin typeface="Arial" panose="020B0604020202020204" pitchFamily="34" charset="0"/>
                <a:cs typeface="Arial" panose="020B0604020202020204" pitchFamily="34" charset="0"/>
              </a:rPr>
              <a:t> </a:t>
            </a:r>
            <a:r>
              <a:rPr lang="es-CR" sz="1400" b="1" dirty="0" smtClean="0">
                <a:solidFill>
                  <a:prstClr val="black"/>
                </a:solidFill>
                <a:latin typeface="Arial" panose="020B0604020202020204" pitchFamily="34" charset="0"/>
                <a:cs typeface="Arial" panose="020B0604020202020204" pitchFamily="34" charset="0"/>
              </a:rPr>
              <a:t>Presupuesto 2021.</a:t>
            </a:r>
            <a:endParaRPr lang="es-CR" sz="1400" b="1" dirty="0">
              <a:solidFill>
                <a:prstClr val="black"/>
              </a:solidFill>
              <a:latin typeface="Arial" panose="020B0604020202020204" pitchFamily="34" charset="0"/>
              <a:cs typeface="Arial" panose="020B0604020202020204" pitchFamily="34" charset="0"/>
            </a:endParaRPr>
          </a:p>
          <a:p>
            <a:pPr marL="0" indent="0">
              <a:buClr>
                <a:srgbClr val="0BD0D9"/>
              </a:buClr>
              <a:buNone/>
            </a:pPr>
            <a:r>
              <a:rPr lang="es-CR" sz="1400" b="1" u="sng" dirty="0">
                <a:solidFill>
                  <a:prstClr val="black"/>
                </a:solidFill>
                <a:latin typeface="Arial" panose="020B0604020202020204" pitchFamily="34" charset="0"/>
                <a:cs typeface="Arial" panose="020B0604020202020204" pitchFamily="34" charset="0"/>
              </a:rPr>
              <a:t>Resultado:</a:t>
            </a:r>
            <a:r>
              <a:rPr lang="es-CR" sz="1400" dirty="0">
                <a:solidFill>
                  <a:prstClr val="black"/>
                </a:solidFill>
                <a:latin typeface="Arial" panose="020B0604020202020204" pitchFamily="34" charset="0"/>
                <a:cs typeface="Arial" panose="020B0604020202020204" pitchFamily="34" charset="0"/>
              </a:rPr>
              <a:t> Se </a:t>
            </a:r>
            <a:r>
              <a:rPr lang="es-CR" sz="1400" dirty="0" smtClean="0">
                <a:solidFill>
                  <a:prstClr val="black"/>
                </a:solidFill>
                <a:latin typeface="Arial" panose="020B0604020202020204" pitchFamily="34" charset="0"/>
                <a:cs typeface="Arial" panose="020B0604020202020204" pitchFamily="34" charset="0"/>
              </a:rPr>
              <a:t>realizaron los recortes y </a:t>
            </a:r>
            <a:r>
              <a:rPr lang="es-CR" sz="1400" dirty="0">
                <a:solidFill>
                  <a:prstClr val="black"/>
                </a:solidFill>
                <a:latin typeface="Arial" panose="020B0604020202020204" pitchFamily="34" charset="0"/>
                <a:cs typeface="Arial" panose="020B0604020202020204" pitchFamily="34" charset="0"/>
              </a:rPr>
              <a:t>modificaciones  </a:t>
            </a:r>
            <a:r>
              <a:rPr lang="es-CR" sz="1400" dirty="0" smtClean="0">
                <a:solidFill>
                  <a:prstClr val="black"/>
                </a:solidFill>
                <a:latin typeface="Arial" panose="020B0604020202020204" pitchFamily="34" charset="0"/>
                <a:cs typeface="Arial" panose="020B0604020202020204" pitchFamily="34" charset="0"/>
              </a:rPr>
              <a:t>presupuestarias  dada la situación de la pandemia, </a:t>
            </a:r>
            <a:r>
              <a:rPr lang="es-CR" sz="1400" dirty="0">
                <a:solidFill>
                  <a:prstClr val="black"/>
                </a:solidFill>
                <a:latin typeface="Arial" panose="020B0604020202020204" pitchFamily="34" charset="0"/>
                <a:cs typeface="Arial" panose="020B0604020202020204" pitchFamily="34" charset="0"/>
              </a:rPr>
              <a:t>fondos disponibles, convenios marco y bienes y servicios</a:t>
            </a:r>
            <a:r>
              <a:rPr lang="es-CR" sz="1400" dirty="0" smtClean="0">
                <a:solidFill>
                  <a:prstClr val="black"/>
                </a:solidFill>
                <a:latin typeface="Arial" panose="020B0604020202020204" pitchFamily="34" charset="0"/>
                <a:cs typeface="Arial" panose="020B0604020202020204" pitchFamily="34" charset="0"/>
              </a:rPr>
              <a:t>.</a:t>
            </a:r>
            <a:endParaRPr lang="es-CR" sz="1400" dirty="0">
              <a:solidFill>
                <a:prstClr val="black"/>
              </a:solidFill>
              <a:latin typeface="Arial" panose="020B0604020202020204" pitchFamily="34" charset="0"/>
              <a:cs typeface="Arial" panose="020B0604020202020204" pitchFamily="34" charset="0"/>
            </a:endParaRPr>
          </a:p>
          <a:p>
            <a:pPr marL="0" lvl="0" indent="0">
              <a:buClr>
                <a:srgbClr val="0BD0D9"/>
              </a:buClr>
              <a:buNone/>
            </a:pPr>
            <a:r>
              <a:rPr lang="es-CR" sz="1400" b="1" u="sng" dirty="0">
                <a:solidFill>
                  <a:prstClr val="black"/>
                </a:solidFill>
                <a:latin typeface="Arial" panose="020B0604020202020204" pitchFamily="34" charset="0"/>
                <a:cs typeface="Arial" panose="020B0604020202020204" pitchFamily="34" charset="0"/>
              </a:rPr>
              <a:t>2</a:t>
            </a:r>
            <a:r>
              <a:rPr lang="es-CR" sz="1400" b="1" u="sng" dirty="0" smtClean="0">
                <a:solidFill>
                  <a:prstClr val="black"/>
                </a:solidFill>
                <a:latin typeface="Arial" panose="020B0604020202020204" pitchFamily="34" charset="0"/>
                <a:cs typeface="Arial" panose="020B0604020202020204" pitchFamily="34" charset="0"/>
              </a:rPr>
              <a:t>.Objetivo</a:t>
            </a:r>
            <a:r>
              <a:rPr lang="es-CR" sz="1400" b="1" u="sng" dirty="0">
                <a:solidFill>
                  <a:prstClr val="black"/>
                </a:solidFill>
                <a:latin typeface="Arial" panose="020B0604020202020204" pitchFamily="34" charset="0"/>
                <a:cs typeface="Arial" panose="020B0604020202020204" pitchFamily="34" charset="0"/>
              </a:rPr>
              <a:t>:</a:t>
            </a:r>
            <a:r>
              <a:rPr lang="es-CR" sz="1400" b="1" dirty="0">
                <a:solidFill>
                  <a:prstClr val="black"/>
                </a:solidFill>
                <a:latin typeface="Arial" panose="020B0604020202020204" pitchFamily="34" charset="0"/>
                <a:cs typeface="Arial" panose="020B0604020202020204" pitchFamily="34" charset="0"/>
              </a:rPr>
              <a:t> </a:t>
            </a:r>
            <a:r>
              <a:rPr lang="es-CR" sz="1400" b="1" dirty="0" smtClean="0">
                <a:solidFill>
                  <a:prstClr val="black"/>
                </a:solidFill>
                <a:latin typeface="Arial" panose="020B0604020202020204" pitchFamily="34" charset="0"/>
                <a:cs typeface="Arial" panose="020B0604020202020204" pitchFamily="34" charset="0"/>
              </a:rPr>
              <a:t>POA 2022.</a:t>
            </a:r>
            <a:endParaRPr lang="es-CR" sz="1400" b="1" dirty="0">
              <a:solidFill>
                <a:prstClr val="black"/>
              </a:solidFill>
              <a:latin typeface="Arial" panose="020B0604020202020204" pitchFamily="34" charset="0"/>
              <a:cs typeface="Arial" panose="020B0604020202020204" pitchFamily="34" charset="0"/>
            </a:endParaRPr>
          </a:p>
          <a:p>
            <a:pPr marL="0" indent="0">
              <a:buClr>
                <a:srgbClr val="0BD0D9"/>
              </a:buClr>
              <a:buNone/>
            </a:pPr>
            <a:r>
              <a:rPr lang="es-CR" sz="1400" b="1" u="sng" dirty="0">
                <a:solidFill>
                  <a:prstClr val="black"/>
                </a:solidFill>
                <a:latin typeface="Arial" panose="020B0604020202020204" pitchFamily="34" charset="0"/>
                <a:cs typeface="Arial" panose="020B0604020202020204" pitchFamily="34" charset="0"/>
              </a:rPr>
              <a:t>Resultado:</a:t>
            </a:r>
            <a:r>
              <a:rPr lang="es-CR" sz="1400" b="1" dirty="0">
                <a:solidFill>
                  <a:prstClr val="black"/>
                </a:solidFill>
                <a:latin typeface="Arial" panose="020B0604020202020204" pitchFamily="34" charset="0"/>
                <a:cs typeface="Arial" panose="020B0604020202020204" pitchFamily="34" charset="0"/>
              </a:rPr>
              <a:t> </a:t>
            </a:r>
            <a:r>
              <a:rPr lang="es-CR" sz="1400" dirty="0" smtClean="0">
                <a:solidFill>
                  <a:prstClr val="black"/>
                </a:solidFill>
                <a:latin typeface="Arial" panose="020B0604020202020204" pitchFamily="34" charset="0"/>
                <a:cs typeface="Arial" panose="020B0604020202020204" pitchFamily="34" charset="0"/>
              </a:rPr>
              <a:t>Ingreso en el SPI del Anteproyecto 2022 de la DRH como </a:t>
            </a:r>
            <a:r>
              <a:rPr lang="es-CR" sz="1400" dirty="0">
                <a:solidFill>
                  <a:prstClr val="black"/>
                </a:solidFill>
                <a:latin typeface="Arial" panose="020B0604020202020204" pitchFamily="34" charset="0"/>
                <a:cs typeface="Arial" panose="020B0604020202020204" pitchFamily="34" charset="0"/>
              </a:rPr>
              <a:t>justificaciones de trámites con las unidades, modificación del </a:t>
            </a:r>
            <a:r>
              <a:rPr lang="es-CR" sz="1400" dirty="0" smtClean="0">
                <a:solidFill>
                  <a:prstClr val="black"/>
                </a:solidFill>
                <a:latin typeface="Arial" panose="020B0604020202020204" pitchFamily="34" charset="0"/>
                <a:cs typeface="Arial" panose="020B0604020202020204" pitchFamily="34" charset="0"/>
              </a:rPr>
              <a:t>rubros, </a:t>
            </a:r>
            <a:r>
              <a:rPr lang="es-CR" sz="1400" dirty="0">
                <a:solidFill>
                  <a:prstClr val="black"/>
                </a:solidFill>
                <a:latin typeface="Arial" panose="020B0604020202020204" pitchFamily="34" charset="0"/>
                <a:cs typeface="Arial" panose="020B0604020202020204" pitchFamily="34" charset="0"/>
              </a:rPr>
              <a:t>nuevo formato del límite presupuestario, coordinación con la DPI con los rubros modificados en el Ministerio de Hacienda</a:t>
            </a:r>
            <a:r>
              <a:rPr lang="es-CR" sz="1400" dirty="0" smtClean="0">
                <a:solidFill>
                  <a:prstClr val="black"/>
                </a:solidFill>
                <a:latin typeface="Arial" panose="020B0604020202020204" pitchFamily="34" charset="0"/>
                <a:cs typeface="Arial" panose="020B0604020202020204" pitchFamily="34" charset="0"/>
              </a:rPr>
              <a:t>.</a:t>
            </a:r>
          </a:p>
          <a:p>
            <a:pPr marL="0" indent="0">
              <a:buClr>
                <a:srgbClr val="0BD0D9"/>
              </a:buClr>
              <a:buNone/>
            </a:pPr>
            <a:r>
              <a:rPr lang="es-CR" sz="1400" b="1" u="sng" dirty="0">
                <a:solidFill>
                  <a:prstClr val="black"/>
                </a:solidFill>
                <a:latin typeface="Arial" panose="020B0604020202020204" pitchFamily="34" charset="0"/>
                <a:cs typeface="Arial" panose="020B0604020202020204" pitchFamily="34" charset="0"/>
              </a:rPr>
              <a:t>3</a:t>
            </a:r>
            <a:r>
              <a:rPr lang="es-CR" sz="1400" b="1" u="sng" dirty="0" smtClean="0">
                <a:solidFill>
                  <a:prstClr val="black"/>
                </a:solidFill>
                <a:latin typeface="Arial" panose="020B0604020202020204" pitchFamily="34" charset="0"/>
                <a:cs typeface="Arial" panose="020B0604020202020204" pitchFamily="34" charset="0"/>
              </a:rPr>
              <a:t>.Objetivo: </a:t>
            </a:r>
            <a:r>
              <a:rPr lang="es-CR" sz="1400" b="1" dirty="0">
                <a:solidFill>
                  <a:prstClr val="black"/>
                </a:solidFill>
                <a:latin typeface="Arial" panose="020B0604020202020204" pitchFamily="34" charset="0"/>
                <a:cs typeface="Arial" panose="020B0604020202020204" pitchFamily="34" charset="0"/>
              </a:rPr>
              <a:t>Trámites de compras 2021</a:t>
            </a:r>
          </a:p>
          <a:p>
            <a:pPr marL="0" indent="0" algn="just">
              <a:buClr>
                <a:srgbClr val="0BD0D9"/>
              </a:buClr>
              <a:buNone/>
            </a:pPr>
            <a:r>
              <a:rPr lang="es-CR" sz="1400" b="1" u="sng" dirty="0">
                <a:solidFill>
                  <a:prstClr val="black"/>
                </a:solidFill>
                <a:latin typeface="Arial" panose="020B0604020202020204" pitchFamily="34" charset="0"/>
                <a:cs typeface="Arial" panose="020B0604020202020204" pitchFamily="34" charset="0"/>
              </a:rPr>
              <a:t>Resultado: </a:t>
            </a:r>
            <a:r>
              <a:rPr lang="es-CR" sz="1400" dirty="0">
                <a:solidFill>
                  <a:prstClr val="black"/>
                </a:solidFill>
                <a:latin typeface="Arial" panose="020B0604020202020204" pitchFamily="34" charset="0"/>
                <a:cs typeface="Arial" panose="020B0604020202020204" pitchFamily="34" charset="0"/>
              </a:rPr>
              <a:t>Elaboración de </a:t>
            </a:r>
            <a:r>
              <a:rPr lang="es-CR" sz="1400" dirty="0" smtClean="0">
                <a:solidFill>
                  <a:prstClr val="black"/>
                </a:solidFill>
                <a:latin typeface="Arial" panose="020B0604020202020204" pitchFamily="34" charset="0"/>
                <a:cs typeface="Arial" panose="020B0604020202020204" pitchFamily="34" charset="0"/>
              </a:rPr>
              <a:t>documentos concursales </a:t>
            </a:r>
            <a:r>
              <a:rPr lang="es-CR" sz="1400" dirty="0">
                <a:solidFill>
                  <a:prstClr val="black"/>
                </a:solidFill>
                <a:latin typeface="Arial" panose="020B0604020202020204" pitchFamily="34" charset="0"/>
                <a:cs typeface="Arial" panose="020B0604020202020204" pitchFamily="34" charset="0"/>
              </a:rPr>
              <a:t>como :solicitud del visto bueno del Despacho Administrativo, certificación Jefe del Programa Presupuestario, reuniones y asesoramiento en </a:t>
            </a:r>
            <a:r>
              <a:rPr lang="es-CR" sz="1400" dirty="0" smtClean="0">
                <a:solidFill>
                  <a:prstClr val="black"/>
                </a:solidFill>
                <a:latin typeface="Arial" panose="020B0604020202020204" pitchFamily="34" charset="0"/>
                <a:cs typeface="Arial" panose="020B0604020202020204" pitchFamily="34" charset="0"/>
              </a:rPr>
              <a:t>las diferentes contrataciones.</a:t>
            </a:r>
            <a:endParaRPr lang="es-CR" sz="1400" dirty="0">
              <a:solidFill>
                <a:prstClr val="black"/>
              </a:solidFill>
              <a:latin typeface="Arial" panose="020B0604020202020204" pitchFamily="34" charset="0"/>
              <a:cs typeface="Arial" panose="020B0604020202020204" pitchFamily="34" charset="0"/>
            </a:endParaRPr>
          </a:p>
          <a:p>
            <a:pPr marL="0" indent="0">
              <a:buClr>
                <a:srgbClr val="0BD0D9"/>
              </a:buClr>
              <a:buNone/>
            </a:pPr>
            <a:r>
              <a:rPr lang="es-CR" sz="1400" b="1" u="sng" dirty="0">
                <a:solidFill>
                  <a:prstClr val="black"/>
                </a:solidFill>
                <a:latin typeface="Arial" panose="020B0604020202020204" pitchFamily="34" charset="0"/>
                <a:cs typeface="Arial" panose="020B0604020202020204" pitchFamily="34" charset="0"/>
              </a:rPr>
              <a:t>4</a:t>
            </a:r>
            <a:r>
              <a:rPr lang="es-CR" sz="1400" b="1" u="sng" dirty="0" smtClean="0">
                <a:solidFill>
                  <a:prstClr val="black"/>
                </a:solidFill>
                <a:latin typeface="Arial" panose="020B0604020202020204" pitchFamily="34" charset="0"/>
                <a:cs typeface="Arial" panose="020B0604020202020204" pitchFamily="34" charset="0"/>
              </a:rPr>
              <a:t>.Objetivo:</a:t>
            </a:r>
            <a:r>
              <a:rPr lang="es-CR" sz="1400" b="1" dirty="0" smtClean="0">
                <a:solidFill>
                  <a:prstClr val="black"/>
                </a:solidFill>
                <a:latin typeface="Arial" panose="020B0604020202020204" pitchFamily="34" charset="0"/>
                <a:cs typeface="Arial" panose="020B0604020202020204" pitchFamily="34" charset="0"/>
              </a:rPr>
              <a:t> Asignación de bienes, devoluciones y traslados entre dependencias.</a:t>
            </a:r>
          </a:p>
          <a:p>
            <a:pPr marL="0" lvl="0" indent="0">
              <a:buClr>
                <a:srgbClr val="0BD0D9"/>
              </a:buClr>
              <a:buNone/>
            </a:pPr>
            <a:r>
              <a:rPr lang="es-CR" sz="1400" b="1" u="sng" dirty="0" smtClean="0">
                <a:solidFill>
                  <a:prstClr val="black"/>
                </a:solidFill>
                <a:latin typeface="Arial" panose="020B0604020202020204" pitchFamily="34" charset="0"/>
                <a:cs typeface="Arial" panose="020B0604020202020204" pitchFamily="34" charset="0"/>
              </a:rPr>
              <a:t>Resultado</a:t>
            </a:r>
            <a:r>
              <a:rPr lang="es-CR" sz="1400" b="1" u="sng" dirty="0">
                <a:solidFill>
                  <a:prstClr val="black"/>
                </a:solidFill>
                <a:latin typeface="Arial" panose="020B0604020202020204" pitchFamily="34" charset="0"/>
                <a:cs typeface="Arial" panose="020B0604020202020204" pitchFamily="34" charset="0"/>
              </a:rPr>
              <a:t>: </a:t>
            </a:r>
            <a:r>
              <a:rPr lang="es-CR" sz="1400" dirty="0">
                <a:solidFill>
                  <a:prstClr val="black"/>
                </a:solidFill>
                <a:latin typeface="Arial" panose="020B0604020202020204" pitchFamily="34" charset="0"/>
                <a:cs typeface="Arial" panose="020B0604020202020204" pitchFamily="34" charset="0"/>
              </a:rPr>
              <a:t>Se realizaron documentos de asignación de activos a las personas que solicitaron bienes, se realizaron boletas de devoluciones de bienes, traslados entre dependencias y traslados por </a:t>
            </a:r>
            <a:r>
              <a:rPr lang="es-CR" sz="1400" dirty="0" smtClean="0">
                <a:solidFill>
                  <a:prstClr val="black"/>
                </a:solidFill>
                <a:latin typeface="Arial" panose="020B0604020202020204" pitchFamily="34" charset="0"/>
                <a:cs typeface="Arial" panose="020B0604020202020204" pitchFamily="34" charset="0"/>
              </a:rPr>
              <a:t>desuso.</a:t>
            </a:r>
          </a:p>
          <a:p>
            <a:pPr marL="0" lvl="0" indent="0">
              <a:buClr>
                <a:srgbClr val="0BD0D9"/>
              </a:buClr>
              <a:buNone/>
            </a:pPr>
            <a:r>
              <a:rPr lang="es-CR" sz="1400" b="1" u="sng" dirty="0">
                <a:solidFill>
                  <a:prstClr val="black"/>
                </a:solidFill>
                <a:latin typeface="Arial" panose="020B0604020202020204" pitchFamily="34" charset="0"/>
                <a:cs typeface="Arial" panose="020B0604020202020204" pitchFamily="34" charset="0"/>
              </a:rPr>
              <a:t>5</a:t>
            </a:r>
            <a:r>
              <a:rPr lang="es-CR" sz="1400" b="1" u="sng" dirty="0" smtClean="0">
                <a:solidFill>
                  <a:prstClr val="black"/>
                </a:solidFill>
                <a:latin typeface="Arial" panose="020B0604020202020204" pitchFamily="34" charset="0"/>
                <a:cs typeface="Arial" panose="020B0604020202020204" pitchFamily="34" charset="0"/>
              </a:rPr>
              <a:t>.Objetivo:</a:t>
            </a:r>
            <a:r>
              <a:rPr lang="es-CR" sz="1400" b="1" dirty="0" smtClean="0">
                <a:solidFill>
                  <a:prstClr val="black"/>
                </a:solidFill>
                <a:latin typeface="Arial" panose="020B0604020202020204" pitchFamily="34" charset="0"/>
                <a:cs typeface="Arial" panose="020B0604020202020204" pitchFamily="34" charset="0"/>
              </a:rPr>
              <a:t> Entrega </a:t>
            </a:r>
            <a:r>
              <a:rPr lang="es-CR" sz="1400" b="1" dirty="0">
                <a:solidFill>
                  <a:prstClr val="black"/>
                </a:solidFill>
                <a:latin typeface="Arial" panose="020B0604020202020204" pitchFamily="34" charset="0"/>
                <a:cs typeface="Arial" panose="020B0604020202020204" pitchFamily="34" charset="0"/>
              </a:rPr>
              <a:t>y control de suministros </a:t>
            </a:r>
            <a:endParaRPr lang="es-CR" sz="1400" b="1" dirty="0" smtClean="0">
              <a:solidFill>
                <a:prstClr val="black"/>
              </a:solidFill>
              <a:latin typeface="Arial" panose="020B0604020202020204" pitchFamily="34" charset="0"/>
              <a:cs typeface="Arial" panose="020B0604020202020204" pitchFamily="34" charset="0"/>
            </a:endParaRPr>
          </a:p>
          <a:p>
            <a:pPr marL="0" lvl="0" indent="0">
              <a:buClr>
                <a:srgbClr val="0BD0D9"/>
              </a:buClr>
              <a:buNone/>
            </a:pPr>
            <a:r>
              <a:rPr lang="es-CR" sz="1400" b="1" u="sng" dirty="0" smtClean="0">
                <a:solidFill>
                  <a:prstClr val="black"/>
                </a:solidFill>
                <a:latin typeface="Arial" panose="020B0604020202020204" pitchFamily="34" charset="0"/>
                <a:cs typeface="Arial" panose="020B0604020202020204" pitchFamily="34" charset="0"/>
              </a:rPr>
              <a:t>Resultado</a:t>
            </a:r>
            <a:r>
              <a:rPr lang="es-CR" sz="1400" b="1" u="sng" dirty="0">
                <a:solidFill>
                  <a:prstClr val="black"/>
                </a:solidFill>
                <a:latin typeface="Arial" panose="020B0604020202020204" pitchFamily="34" charset="0"/>
                <a:cs typeface="Arial" panose="020B0604020202020204" pitchFamily="34" charset="0"/>
              </a:rPr>
              <a:t>:</a:t>
            </a:r>
            <a:r>
              <a:rPr lang="es-CR" sz="1400" b="1" dirty="0">
                <a:solidFill>
                  <a:prstClr val="black"/>
                </a:solidFill>
                <a:latin typeface="Arial" panose="020B0604020202020204" pitchFamily="34" charset="0"/>
                <a:cs typeface="Arial" panose="020B0604020202020204" pitchFamily="34" charset="0"/>
              </a:rPr>
              <a:t> </a:t>
            </a:r>
            <a:r>
              <a:rPr lang="es-CR" sz="1400" dirty="0">
                <a:solidFill>
                  <a:prstClr val="black"/>
                </a:solidFill>
                <a:latin typeface="Arial" panose="020B0604020202020204" pitchFamily="34" charset="0"/>
                <a:cs typeface="Arial" panose="020B0604020202020204" pitchFamily="34" charset="0"/>
              </a:rPr>
              <a:t>Se realizaron entregas de diferentes tipos de suministros </a:t>
            </a:r>
            <a:r>
              <a:rPr lang="es-CR" sz="1400" dirty="0" smtClean="0">
                <a:solidFill>
                  <a:prstClr val="black"/>
                </a:solidFill>
                <a:latin typeface="Arial" panose="020B0604020202020204" pitchFamily="34" charset="0"/>
                <a:cs typeface="Arial" panose="020B0604020202020204" pitchFamily="34" charset="0"/>
              </a:rPr>
              <a:t>a </a:t>
            </a:r>
            <a:r>
              <a:rPr lang="es-CR" sz="1400" dirty="0">
                <a:solidFill>
                  <a:prstClr val="black"/>
                </a:solidFill>
                <a:latin typeface="Arial" panose="020B0604020202020204" pitchFamily="34" charset="0"/>
                <a:cs typeface="Arial" panose="020B0604020202020204" pitchFamily="34" charset="0"/>
              </a:rPr>
              <a:t>las diferentes unidades y personas que solicitaban y se realizó el respectivo descuento de los mismos en los inventarios.</a:t>
            </a:r>
          </a:p>
          <a:p>
            <a:pPr marL="0" lvl="0" indent="0">
              <a:buClr>
                <a:srgbClr val="0BD0D9"/>
              </a:buClr>
              <a:buNone/>
            </a:pPr>
            <a:r>
              <a:rPr lang="es-CR" sz="1400" b="1" u="sng" dirty="0">
                <a:solidFill>
                  <a:prstClr val="black"/>
                </a:solidFill>
                <a:latin typeface="Arial" panose="020B0604020202020204" pitchFamily="34" charset="0"/>
                <a:cs typeface="Arial" panose="020B0604020202020204" pitchFamily="34" charset="0"/>
              </a:rPr>
              <a:t>6</a:t>
            </a:r>
            <a:r>
              <a:rPr lang="es-CR" sz="1400" b="1" u="sng" dirty="0" smtClean="0">
                <a:solidFill>
                  <a:prstClr val="black"/>
                </a:solidFill>
                <a:latin typeface="Arial" panose="020B0604020202020204" pitchFamily="34" charset="0"/>
                <a:cs typeface="Arial" panose="020B0604020202020204" pitchFamily="34" charset="0"/>
              </a:rPr>
              <a:t>.Objetivo</a:t>
            </a:r>
            <a:r>
              <a:rPr lang="es-CR" sz="1400" b="1" u="sng" dirty="0">
                <a:solidFill>
                  <a:prstClr val="black"/>
                </a:solidFill>
                <a:latin typeface="Arial" panose="020B0604020202020204" pitchFamily="34" charset="0"/>
                <a:cs typeface="Arial" panose="020B0604020202020204" pitchFamily="34" charset="0"/>
              </a:rPr>
              <a:t>:</a:t>
            </a:r>
            <a:r>
              <a:rPr lang="es-CR" sz="1400" b="1" dirty="0">
                <a:solidFill>
                  <a:prstClr val="black"/>
                </a:solidFill>
                <a:latin typeface="Arial" panose="020B0604020202020204" pitchFamily="34" charset="0"/>
                <a:cs typeface="Arial" panose="020B0604020202020204" pitchFamily="34" charset="0"/>
              </a:rPr>
              <a:t> </a:t>
            </a:r>
            <a:r>
              <a:rPr lang="es-CR" sz="1400" b="1" dirty="0" smtClean="0">
                <a:solidFill>
                  <a:prstClr val="black"/>
                </a:solidFill>
                <a:latin typeface="Arial" panose="020B0604020202020204" pitchFamily="34" charset="0"/>
                <a:cs typeface="Arial" panose="020B0604020202020204" pitchFamily="34" charset="0"/>
              </a:rPr>
              <a:t>Publicaciones en la Gaceta y Boletín Judicial </a:t>
            </a:r>
            <a:endParaRPr lang="es-CR" sz="1400" b="1" dirty="0">
              <a:solidFill>
                <a:prstClr val="black"/>
              </a:solidFill>
              <a:latin typeface="Arial" panose="020B0604020202020204" pitchFamily="34" charset="0"/>
              <a:cs typeface="Arial" panose="020B0604020202020204" pitchFamily="34" charset="0"/>
            </a:endParaRPr>
          </a:p>
          <a:p>
            <a:pPr marL="0" lvl="0" indent="0">
              <a:buClr>
                <a:srgbClr val="0BD0D9"/>
              </a:buClr>
              <a:buNone/>
            </a:pPr>
            <a:r>
              <a:rPr lang="es-CR" sz="1400" b="1" u="sng" dirty="0">
                <a:solidFill>
                  <a:prstClr val="black"/>
                </a:solidFill>
                <a:latin typeface="Arial" panose="020B0604020202020204" pitchFamily="34" charset="0"/>
                <a:cs typeface="Arial" panose="020B0604020202020204" pitchFamily="34" charset="0"/>
              </a:rPr>
              <a:t>Resultado:</a:t>
            </a:r>
            <a:r>
              <a:rPr lang="es-CR" sz="1400" b="1" dirty="0">
                <a:solidFill>
                  <a:prstClr val="black"/>
                </a:solidFill>
                <a:latin typeface="Arial" panose="020B0604020202020204" pitchFamily="34" charset="0"/>
                <a:cs typeface="Arial" panose="020B0604020202020204" pitchFamily="34" charset="0"/>
              </a:rPr>
              <a:t> </a:t>
            </a:r>
            <a:r>
              <a:rPr lang="es-CR" sz="1400" dirty="0">
                <a:solidFill>
                  <a:prstClr val="black"/>
                </a:solidFill>
                <a:latin typeface="Arial" panose="020B0604020202020204" pitchFamily="34" charset="0"/>
                <a:cs typeface="Arial" panose="020B0604020202020204" pitchFamily="34" charset="0"/>
              </a:rPr>
              <a:t>Se </a:t>
            </a:r>
            <a:r>
              <a:rPr lang="es-CR" sz="1400" dirty="0" smtClean="0">
                <a:solidFill>
                  <a:prstClr val="black"/>
                </a:solidFill>
                <a:latin typeface="Arial" panose="020B0604020202020204" pitchFamily="34" charset="0"/>
                <a:cs typeface="Arial" panose="020B0604020202020204" pitchFamily="34" charset="0"/>
              </a:rPr>
              <a:t>realiza la coordinación con funcionarios del Departamento de Gestión Disciplinaria, para autorizar en el Sistema de la Imprenta Nacional las mismas y su respectivo pago.</a:t>
            </a:r>
            <a:endParaRPr lang="es-CR" sz="1400" dirty="0">
              <a:solidFill>
                <a:prstClr val="black"/>
              </a:solidFill>
              <a:latin typeface="Arial" panose="020B0604020202020204" pitchFamily="34" charset="0"/>
              <a:cs typeface="Arial" panose="020B0604020202020204" pitchFamily="34" charset="0"/>
            </a:endParaRPr>
          </a:p>
          <a:p>
            <a:pPr marL="0" lvl="0" indent="0">
              <a:buClr>
                <a:srgbClr val="0BD0D9"/>
              </a:buClr>
              <a:buNone/>
            </a:pPr>
            <a:endParaRPr lang="es-CR" dirty="0"/>
          </a:p>
        </p:txBody>
      </p:sp>
      <p:sp>
        <p:nvSpPr>
          <p:cNvPr id="4" name="Marcador de fecha 3"/>
          <p:cNvSpPr>
            <a:spLocks noGrp="1"/>
          </p:cNvSpPr>
          <p:nvPr>
            <p:ph type="dt" sz="half" idx="10"/>
          </p:nvPr>
        </p:nvSpPr>
        <p:spPr/>
        <p:txBody>
          <a:bodyPr/>
          <a:lstStyle/>
          <a:p>
            <a:fld id="{CEB463AA-3D0C-4BAE-B551-9239BA18950D}" type="datetime1">
              <a:rPr lang="es-ES" smtClean="0"/>
              <a:t>28/05/2021</a:t>
            </a:fld>
            <a:endParaRPr lang="es-ES" dirty="0"/>
          </a:p>
        </p:txBody>
      </p:sp>
      <p:sp>
        <p:nvSpPr>
          <p:cNvPr id="5" name="Marcador de pie de página 4"/>
          <p:cNvSpPr>
            <a:spLocks noGrp="1"/>
          </p:cNvSpPr>
          <p:nvPr>
            <p:ph type="ftr" sz="quarter" idx="11"/>
          </p:nvPr>
        </p:nvSpPr>
        <p:spPr/>
        <p:txBody>
          <a:bodyPr/>
          <a:lstStyle/>
          <a:p>
            <a:r>
              <a:rPr lang="es-ES" dirty="0" smtClean="0"/>
              <a:t>Versión: R6 - 14/11/2014</a:t>
            </a:r>
            <a:endParaRPr lang="es-ES" dirty="0"/>
          </a:p>
        </p:txBody>
      </p:sp>
      <p:sp>
        <p:nvSpPr>
          <p:cNvPr id="6" name="Marcador de número de diapositiva 5"/>
          <p:cNvSpPr>
            <a:spLocks noGrp="1"/>
          </p:cNvSpPr>
          <p:nvPr>
            <p:ph type="sldNum" sz="quarter" idx="12"/>
          </p:nvPr>
        </p:nvSpPr>
        <p:spPr/>
        <p:txBody>
          <a:bodyPr/>
          <a:lstStyle/>
          <a:p>
            <a:fld id="{577E2933-750B-4D76-BF9B-1A9D34EBAF29}" type="slidenum">
              <a:rPr lang="es-ES" smtClean="0"/>
              <a:pPr/>
              <a:t>32</a:t>
            </a:fld>
            <a:endParaRPr lang="es-ES" dirty="0"/>
          </a:p>
        </p:txBody>
      </p:sp>
    </p:spTree>
    <p:extLst>
      <p:ext uri="{BB962C8B-B14F-4D97-AF65-F5344CB8AC3E}">
        <p14:creationId xmlns:p14="http://schemas.microsoft.com/office/powerpoint/2010/main" val="2381820322"/>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33</a:t>
            </a:fld>
            <a:endParaRPr lang="es-ES" dirty="0"/>
          </a:p>
        </p:txBody>
      </p:sp>
      <p:sp>
        <p:nvSpPr>
          <p:cNvPr id="5" name="CuadroTexto 4"/>
          <p:cNvSpPr txBox="1"/>
          <p:nvPr/>
        </p:nvSpPr>
        <p:spPr>
          <a:xfrm>
            <a:off x="467544" y="1484784"/>
            <a:ext cx="8208912" cy="3924151"/>
          </a:xfrm>
          <a:prstGeom prst="rect">
            <a:avLst/>
          </a:prstGeom>
          <a:noFill/>
        </p:spPr>
        <p:txBody>
          <a:bodyPr wrap="square" rtlCol="0">
            <a:spAutoFit/>
          </a:bodyPr>
          <a:lstStyle/>
          <a:p>
            <a:pPr algn="ct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endParaRPr lang="es-ES" sz="2800" b="1" u="sng" dirty="0">
              <a:solidFill>
                <a:schemeClr val="tx2"/>
              </a:solidFill>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ES" sz="1400" dirty="0" smtClean="0">
                <a:latin typeface="Arial" panose="020B0604020202020204" pitchFamily="34" charset="0"/>
                <a:cs typeface="Arial" panose="020B0604020202020204" pitchFamily="34" charset="0"/>
              </a:rPr>
              <a:t>Falta de comunicación y se carece de una guía para ejecutar trámites en diversas Direcciones.</a:t>
            </a:r>
          </a:p>
          <a:p>
            <a:pPr marL="342900" indent="-342900" algn="just">
              <a:lnSpc>
                <a:spcPct val="150000"/>
              </a:lnSpc>
              <a:buFont typeface="+mj-lt"/>
              <a:buAutoNum type="arabicPeriod"/>
            </a:pPr>
            <a:r>
              <a:rPr lang="es-ES" sz="1400" dirty="0" smtClean="0">
                <a:latin typeface="Arial" panose="020B0604020202020204" pitchFamily="34" charset="0"/>
                <a:cs typeface="Arial" panose="020B0604020202020204" pitchFamily="34" charset="0"/>
              </a:rPr>
              <a:t>En diversos trámites la DRH debe esperar tiempos de respuestas muy prolongados o en numerosas ocasiones </a:t>
            </a:r>
            <a:r>
              <a:rPr lang="es-CR" sz="1400" dirty="0" smtClean="0">
                <a:latin typeface="Arial" panose="020B0604020202020204" pitchFamily="34" charset="0"/>
                <a:cs typeface="Arial" panose="020B0604020202020204" pitchFamily="34" charset="0"/>
              </a:rPr>
              <a:t>no </a:t>
            </a:r>
            <a:r>
              <a:rPr lang="es-CR" sz="1400" dirty="0">
                <a:latin typeface="Arial" panose="020B0604020202020204" pitchFamily="34" charset="0"/>
                <a:cs typeface="Arial" panose="020B0604020202020204" pitchFamily="34" charset="0"/>
              </a:rPr>
              <a:t>dan respuesta de manera rápida y oportuna o simplemente ignoran las solicitudes, lo que complica nuestro proceder.</a:t>
            </a:r>
            <a:endParaRPr lang="es-ES" sz="1400" dirty="0" smtClean="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ES" sz="1400" dirty="0" smtClean="0">
                <a:latin typeface="Arial" panose="020B0604020202020204" pitchFamily="34" charset="0"/>
                <a:cs typeface="Arial" panose="020B0604020202020204" pitchFamily="34" charset="0"/>
              </a:rPr>
              <a:t>La DRH no cuenta con vehículo propio y es muy difícil coordinar con transportes y con el CAD la disponibilidad del vehículo para realizar los traslados por desuso y los traslados de suministros. </a:t>
            </a:r>
          </a:p>
          <a:p>
            <a:pPr algn="just">
              <a:lnSpc>
                <a:spcPct val="150000"/>
              </a:lnSpc>
            </a:pPr>
            <a:endParaRPr lang="es-ES" sz="1400" dirty="0" smtClean="0">
              <a:latin typeface="Arial" panose="020B0604020202020204" pitchFamily="34" charset="0"/>
              <a:cs typeface="Arial" panose="020B0604020202020204" pitchFamily="34" charset="0"/>
            </a:endParaRPr>
          </a:p>
          <a:p>
            <a:endParaRPr lang="es-CR" dirty="0"/>
          </a:p>
        </p:txBody>
      </p:sp>
    </p:spTree>
    <p:extLst>
      <p:ext uri="{BB962C8B-B14F-4D97-AF65-F5344CB8AC3E}">
        <p14:creationId xmlns:p14="http://schemas.microsoft.com/office/powerpoint/2010/main" val="22625787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4 CuadroTexto"/>
          <p:cNvSpPr txBox="1">
            <a:spLocks noGrp="1"/>
          </p:cNvSpPr>
          <p:nvPr>
            <p:ph type="title"/>
          </p:nvPr>
        </p:nvSpPr>
        <p:spPr>
          <a:xfrm>
            <a:off x="457200" y="2943979"/>
            <a:ext cx="8305800" cy="907941"/>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Proyecto “MiPerfil-MEP”</a:t>
            </a:r>
            <a:b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DRH-MEP</a:t>
            </a:r>
            <a:endPar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31/05/2021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34</a:t>
            </a:fld>
            <a:endParaRPr lang="es-ES"/>
          </a:p>
        </p:txBody>
      </p:sp>
    </p:spTree>
    <p:extLst>
      <p:ext uri="{BB962C8B-B14F-4D97-AF65-F5344CB8AC3E}">
        <p14:creationId xmlns:p14="http://schemas.microsoft.com/office/powerpoint/2010/main" val="1842151920"/>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p:cNvSpPr>
            <a:spLocks noGrp="1"/>
          </p:cNvSpPr>
          <p:nvPr>
            <p:ph type="title"/>
          </p:nvPr>
        </p:nvSpPr>
        <p:spPr>
          <a:xfrm>
            <a:off x="457200" y="980728"/>
            <a:ext cx="8229600" cy="780696"/>
          </a:xfrm>
        </p:spPr>
        <p:txBody>
          <a:bodyPr>
            <a:normAutofit/>
          </a:bodyPr>
          <a:lstStyle/>
          <a:p>
            <a:r>
              <a:rPr lang="es-CR" sz="3000" b="1" dirty="0" smtClean="0"/>
              <a:t>Objetivo</a:t>
            </a:r>
            <a:endParaRPr lang="es-CR" sz="3000" b="1" dirty="0"/>
          </a:p>
        </p:txBody>
      </p:sp>
      <p:sp>
        <p:nvSpPr>
          <p:cNvPr id="11" name="Marcador de contenido 10"/>
          <p:cNvSpPr>
            <a:spLocks noGrp="1"/>
          </p:cNvSpPr>
          <p:nvPr>
            <p:ph idx="1"/>
          </p:nvPr>
        </p:nvSpPr>
        <p:spPr/>
        <p:txBody>
          <a:bodyPr/>
          <a:lstStyle/>
          <a:p>
            <a:pPr marL="0" indent="0">
              <a:buNone/>
            </a:pPr>
            <a:endParaRPr lang="es-CR" dirty="0" smtClean="0"/>
          </a:p>
          <a:p>
            <a:pPr marL="0" indent="0" algn="just">
              <a:buNone/>
            </a:pPr>
            <a:r>
              <a:rPr lang="es-CR" sz="2800" dirty="0" smtClean="0">
                <a:latin typeface="+mj-lt"/>
              </a:rPr>
              <a:t>Implementar un sistema </a:t>
            </a:r>
            <a:r>
              <a:rPr lang="es-CR" sz="2800" dirty="0">
                <a:latin typeface="+mj-lt"/>
              </a:rPr>
              <a:t>de gestión de base de datos en línea, que permita tener actualizada la información general y </a:t>
            </a:r>
            <a:r>
              <a:rPr lang="es-CR" sz="2800" dirty="0" smtClean="0">
                <a:latin typeface="+mj-lt"/>
              </a:rPr>
              <a:t>curricular (</a:t>
            </a:r>
            <a:r>
              <a:rPr lang="es-CR" sz="2800" dirty="0" err="1" smtClean="0">
                <a:latin typeface="+mj-lt"/>
              </a:rPr>
              <a:t>Curriculum</a:t>
            </a:r>
            <a:r>
              <a:rPr lang="es-CR" sz="2800" dirty="0" smtClean="0">
                <a:latin typeface="+mj-lt"/>
              </a:rPr>
              <a:t> Vitae) </a:t>
            </a:r>
            <a:r>
              <a:rPr lang="es-CR" sz="2800" dirty="0">
                <a:latin typeface="+mj-lt"/>
              </a:rPr>
              <a:t>de cada funcionario que conforma la planilla del Ministerio de Educación Pública. </a:t>
            </a:r>
            <a:endParaRPr lang="es-CR" sz="2800" dirty="0">
              <a:latin typeface="+mj-lt"/>
            </a:endParaRPr>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31/05/2021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35</a:t>
            </a:fld>
            <a:endParaRPr lang="es-ES"/>
          </a:p>
        </p:txBody>
      </p:sp>
    </p:spTree>
    <p:extLst>
      <p:ext uri="{BB962C8B-B14F-4D97-AF65-F5344CB8AC3E}">
        <p14:creationId xmlns:p14="http://schemas.microsoft.com/office/powerpoint/2010/main" val="1314176402"/>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780696"/>
          </a:xfrm>
        </p:spPr>
        <p:txBody>
          <a:bodyPr>
            <a:normAutofit/>
          </a:bodyPr>
          <a:lstStyle/>
          <a:p>
            <a:r>
              <a:rPr lang="es-CR" sz="3000" b="1" dirty="0" smtClean="0"/>
              <a:t>Resultados</a:t>
            </a:r>
            <a:endParaRPr lang="es-CR" sz="3000" b="1" dirty="0"/>
          </a:p>
        </p:txBody>
      </p:sp>
      <p:sp>
        <p:nvSpPr>
          <p:cNvPr id="6" name="Marcador de contenido 5"/>
          <p:cNvSpPr>
            <a:spLocks noGrp="1"/>
          </p:cNvSpPr>
          <p:nvPr>
            <p:ph idx="1"/>
          </p:nvPr>
        </p:nvSpPr>
        <p:spPr>
          <a:xfrm>
            <a:off x="469937" y="1844825"/>
            <a:ext cx="8229600" cy="4248472"/>
          </a:xfrm>
        </p:spPr>
        <p:txBody>
          <a:bodyPr>
            <a:normAutofit/>
          </a:bodyPr>
          <a:lstStyle/>
          <a:p>
            <a:pPr algn="just"/>
            <a:r>
              <a:rPr lang="es-CR" dirty="0" smtClean="0">
                <a:latin typeface="+mj-lt"/>
              </a:rPr>
              <a:t>Se desarrolló </a:t>
            </a:r>
            <a:r>
              <a:rPr lang="es-CR" dirty="0">
                <a:latin typeface="+mj-lt"/>
              </a:rPr>
              <a:t>un tablero de datos (</a:t>
            </a:r>
            <a:r>
              <a:rPr lang="es-CR" dirty="0" err="1">
                <a:latin typeface="+mj-lt"/>
              </a:rPr>
              <a:t>Dashboard</a:t>
            </a:r>
            <a:r>
              <a:rPr lang="es-CR" dirty="0">
                <a:latin typeface="+mj-lt"/>
              </a:rPr>
              <a:t>) que </a:t>
            </a:r>
            <a:r>
              <a:rPr lang="es-CR" dirty="0" smtClean="0">
                <a:latin typeface="+mj-lt"/>
              </a:rPr>
              <a:t>permite </a:t>
            </a:r>
            <a:r>
              <a:rPr lang="es-CR" dirty="0">
                <a:latin typeface="+mj-lt"/>
              </a:rPr>
              <a:t>administrar de forma dinámica los datos brindados por todos los funcionarios del MEP </a:t>
            </a:r>
            <a:r>
              <a:rPr lang="es-CR" dirty="0" smtClean="0">
                <a:latin typeface="+mj-lt"/>
              </a:rPr>
              <a:t>y a </a:t>
            </a:r>
            <a:r>
              <a:rPr lang="es-CR" dirty="0">
                <a:latin typeface="+mj-lt"/>
              </a:rPr>
              <a:t>su vez el </a:t>
            </a:r>
            <a:r>
              <a:rPr lang="es-CR" dirty="0">
                <a:latin typeface="+mj-lt"/>
              </a:rPr>
              <a:t>s</a:t>
            </a:r>
            <a:r>
              <a:rPr lang="es-CR" dirty="0" smtClean="0">
                <a:latin typeface="+mj-lt"/>
              </a:rPr>
              <a:t>istema permite </a:t>
            </a:r>
            <a:r>
              <a:rPr lang="es-CR" dirty="0">
                <a:latin typeface="+mj-lt"/>
              </a:rPr>
              <a:t>extraer información hacia la “Plataforma Saber” del Ministerio de Educación Pública. </a:t>
            </a:r>
          </a:p>
          <a:p>
            <a:pPr algn="just"/>
            <a:r>
              <a:rPr lang="es-CR" dirty="0">
                <a:latin typeface="+mj-lt"/>
              </a:rPr>
              <a:t>El sistema </a:t>
            </a:r>
            <a:r>
              <a:rPr lang="es-CR" dirty="0" smtClean="0">
                <a:latin typeface="+mj-lt"/>
              </a:rPr>
              <a:t>se diseñó bajo </a:t>
            </a:r>
            <a:r>
              <a:rPr lang="es-CR" dirty="0">
                <a:latin typeface="+mj-lt"/>
              </a:rPr>
              <a:t>las demandas de accesibilidad para aquellas personas en situación de discapacidad. </a:t>
            </a:r>
            <a:endParaRPr lang="es-CR" dirty="0" smtClean="0">
              <a:latin typeface="+mj-lt"/>
            </a:endParaRPr>
          </a:p>
          <a:p>
            <a:pPr algn="just"/>
            <a:r>
              <a:rPr lang="es-CR" dirty="0" smtClean="0">
                <a:latin typeface="+mj-lt"/>
              </a:rPr>
              <a:t>El sistema </a:t>
            </a:r>
            <a:r>
              <a:rPr lang="es-CR" dirty="0">
                <a:latin typeface="+mj-lt"/>
              </a:rPr>
              <a:t>cuenta </a:t>
            </a:r>
            <a:r>
              <a:rPr lang="es-CR" dirty="0" smtClean="0">
                <a:latin typeface="+mj-lt"/>
              </a:rPr>
              <a:t>con la técnica Web </a:t>
            </a:r>
            <a:r>
              <a:rPr lang="es-CR" dirty="0" err="1">
                <a:latin typeface="+mj-lt"/>
              </a:rPr>
              <a:t>Responsive</a:t>
            </a:r>
            <a:r>
              <a:rPr lang="es-CR" dirty="0">
                <a:latin typeface="+mj-lt"/>
              </a:rPr>
              <a:t> </a:t>
            </a:r>
            <a:r>
              <a:rPr lang="es-CR" dirty="0" err="1" smtClean="0">
                <a:latin typeface="+mj-lt"/>
              </a:rPr>
              <a:t>Desing</a:t>
            </a:r>
            <a:r>
              <a:rPr lang="es-CR" dirty="0" smtClean="0">
                <a:latin typeface="+mj-lt"/>
              </a:rPr>
              <a:t>. </a:t>
            </a:r>
          </a:p>
          <a:p>
            <a:pPr algn="just"/>
            <a:r>
              <a:rPr lang="es-CR" dirty="0" smtClean="0">
                <a:latin typeface="+mj-lt"/>
              </a:rPr>
              <a:t>A la fecha el sistema está desarrollado a un 95%</a:t>
            </a:r>
            <a:endParaRPr lang="es-CR" dirty="0">
              <a:latin typeface="+mj-lt"/>
            </a:endParaRPr>
          </a:p>
          <a:p>
            <a:endParaRPr lang="es-CR" dirty="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31/05/2021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36</a:t>
            </a:fld>
            <a:endParaRPr lang="es-ES"/>
          </a:p>
        </p:txBody>
      </p:sp>
    </p:spTree>
    <p:extLst>
      <p:ext uri="{BB962C8B-B14F-4D97-AF65-F5344CB8AC3E}">
        <p14:creationId xmlns:p14="http://schemas.microsoft.com/office/powerpoint/2010/main" val="1364439076"/>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R" sz="3000" dirty="0" smtClean="0"/>
              <a:t>Obstáculos por mejorar:</a:t>
            </a:r>
            <a:endParaRPr lang="es-CR" sz="3000" dirty="0"/>
          </a:p>
        </p:txBody>
      </p:sp>
      <p:sp>
        <p:nvSpPr>
          <p:cNvPr id="6" name="Marcador de contenido 5"/>
          <p:cNvSpPr>
            <a:spLocks noGrp="1"/>
          </p:cNvSpPr>
          <p:nvPr>
            <p:ph idx="1"/>
          </p:nvPr>
        </p:nvSpPr>
        <p:spPr>
          <a:xfrm>
            <a:off x="457200" y="2276872"/>
            <a:ext cx="8229600" cy="4047728"/>
          </a:xfrm>
        </p:spPr>
        <p:txBody>
          <a:bodyPr/>
          <a:lstStyle/>
          <a:p>
            <a:r>
              <a:rPr lang="es-CR" dirty="0" smtClean="0">
                <a:latin typeface="+mj-lt"/>
              </a:rPr>
              <a:t>Limitaciones</a:t>
            </a:r>
            <a:r>
              <a:rPr lang="es-CR" dirty="0" smtClean="0"/>
              <a:t> </a:t>
            </a:r>
            <a:r>
              <a:rPr lang="es-CR" dirty="0" smtClean="0">
                <a:latin typeface="+mj-lt"/>
              </a:rPr>
              <a:t>presupuestarias por parte del MEP.</a:t>
            </a:r>
          </a:p>
          <a:p>
            <a:r>
              <a:rPr lang="es-CR" dirty="0" smtClean="0">
                <a:latin typeface="+mj-lt"/>
              </a:rPr>
              <a:t>Los requerimientos </a:t>
            </a:r>
            <a:r>
              <a:rPr lang="es-CR" dirty="0">
                <a:latin typeface="+mj-lt"/>
              </a:rPr>
              <a:t>a</a:t>
            </a:r>
            <a:r>
              <a:rPr lang="es-CR" dirty="0" smtClean="0">
                <a:latin typeface="+mj-lt"/>
              </a:rPr>
              <a:t>dministrativos no se adaptaron al presupuesto donado por Microsoft, por lo tanto, algunas mejoras señalas de data, quedarán para una segunda etapa o según lo indiquen los altos jerarcas del Ministerio.</a:t>
            </a:r>
          </a:p>
          <a:p>
            <a:r>
              <a:rPr lang="es-CR" dirty="0" smtClean="0">
                <a:latin typeface="+mj-lt"/>
              </a:rPr>
              <a:t>Carga laboral afecta la continuidad inmediata de las fases del proyecto, lo cual afecta el cumplimiento de plazos. </a:t>
            </a:r>
          </a:p>
          <a:p>
            <a:endParaRPr lang="es-CR" dirty="0" smtClean="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28/05/2021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37</a:t>
            </a:fld>
            <a:endParaRPr lang="es-ES"/>
          </a:p>
        </p:txBody>
      </p:sp>
    </p:spTree>
    <p:extLst>
      <p:ext uri="{BB962C8B-B14F-4D97-AF65-F5344CB8AC3E}">
        <p14:creationId xmlns:p14="http://schemas.microsoft.com/office/powerpoint/2010/main" val="743316297"/>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4 CuadroTexto"/>
          <p:cNvSpPr txBox="1">
            <a:spLocks noGrp="1"/>
          </p:cNvSpPr>
          <p:nvPr>
            <p:ph type="title"/>
          </p:nvPr>
        </p:nvSpPr>
        <p:spPr>
          <a:xfrm>
            <a:off x="457200" y="2943979"/>
            <a:ext cx="8229600" cy="907941"/>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Sistema Trazabilidad. </a:t>
            </a:r>
            <a:b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Módulo Correspondencia </a:t>
            </a:r>
            <a:endPar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Marcador de fecha 3"/>
          <p:cNvSpPr>
            <a:spLocks noGrp="1"/>
          </p:cNvSpPr>
          <p:nvPr>
            <p:ph type="dt" sz="half" idx="10"/>
          </p:nvPr>
        </p:nvSpPr>
        <p:spPr/>
        <p:txBody>
          <a:bodyPr/>
          <a:lstStyle/>
          <a:p>
            <a:fld id="{CEB463AA-3D0C-4BAE-B551-9239BA18950D}" type="datetime1">
              <a:rPr lang="es-ES" smtClean="0"/>
              <a:t>31/05/2021</a:t>
            </a:fld>
            <a:endParaRPr lang="es-ES" dirty="0"/>
          </a:p>
        </p:txBody>
      </p:sp>
      <p:sp>
        <p:nvSpPr>
          <p:cNvPr id="5" name="Marcador de pie de página 4"/>
          <p:cNvSpPr>
            <a:spLocks noGrp="1"/>
          </p:cNvSpPr>
          <p:nvPr>
            <p:ph type="ftr" sz="quarter" idx="11"/>
          </p:nvPr>
        </p:nvSpPr>
        <p:spPr/>
        <p:txBody>
          <a:bodyPr/>
          <a:lstStyle/>
          <a:p>
            <a:r>
              <a:rPr lang="es-ES" smtClean="0"/>
              <a:t>Versión: R6 - 14/11/2014</a:t>
            </a:r>
            <a:endParaRPr lang="es-ES"/>
          </a:p>
        </p:txBody>
      </p:sp>
      <p:sp>
        <p:nvSpPr>
          <p:cNvPr id="6" name="Marcador de número de diapositiva 5"/>
          <p:cNvSpPr>
            <a:spLocks noGrp="1"/>
          </p:cNvSpPr>
          <p:nvPr>
            <p:ph type="sldNum" sz="quarter" idx="12"/>
          </p:nvPr>
        </p:nvSpPr>
        <p:spPr/>
        <p:txBody>
          <a:bodyPr/>
          <a:lstStyle/>
          <a:p>
            <a:fld id="{577E2933-750B-4D76-BF9B-1A9D34EBAF29}" type="slidenum">
              <a:rPr lang="es-ES" smtClean="0"/>
              <a:pPr/>
              <a:t>38</a:t>
            </a:fld>
            <a:endParaRPr lang="es-ES"/>
          </a:p>
        </p:txBody>
      </p:sp>
    </p:spTree>
    <p:extLst>
      <p:ext uri="{BB962C8B-B14F-4D97-AF65-F5344CB8AC3E}">
        <p14:creationId xmlns:p14="http://schemas.microsoft.com/office/powerpoint/2010/main" val="3830993659"/>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467596" y="1412776"/>
            <a:ext cx="8229600" cy="650336"/>
          </a:xfrm>
        </p:spPr>
        <p:txBody>
          <a:bodyPr>
            <a:normAutofit/>
          </a:bodyPr>
          <a:lstStyle/>
          <a:p>
            <a:pPr marL="177800" indent="95250"/>
            <a:r>
              <a:rPr lang="es-CR" sz="3000" b="1" dirty="0" smtClean="0"/>
              <a:t>Objetivo</a:t>
            </a:r>
            <a:endParaRPr lang="es-CR" sz="3000" b="1" dirty="0"/>
          </a:p>
        </p:txBody>
      </p:sp>
      <p:sp>
        <p:nvSpPr>
          <p:cNvPr id="7" name="Marcador de contenido 6"/>
          <p:cNvSpPr>
            <a:spLocks noGrp="1"/>
          </p:cNvSpPr>
          <p:nvPr>
            <p:ph idx="1"/>
          </p:nvPr>
        </p:nvSpPr>
        <p:spPr>
          <a:xfrm>
            <a:off x="611560" y="2420888"/>
            <a:ext cx="8075240" cy="1440160"/>
          </a:xfrm>
        </p:spPr>
        <p:txBody>
          <a:bodyPr>
            <a:normAutofit/>
          </a:bodyPr>
          <a:lstStyle/>
          <a:p>
            <a:pPr marL="0" indent="0" algn="just">
              <a:buNone/>
            </a:pPr>
            <a:r>
              <a:rPr lang="es-CR" dirty="0" smtClean="0"/>
              <a:t>Implementar un sistema informático que permita gestionar trazabilidad en la correspondencia de la DRH, así como trámites y servicios digitalizados.</a:t>
            </a:r>
          </a:p>
          <a:p>
            <a:pPr marL="0" indent="0">
              <a:buNone/>
            </a:pPr>
            <a:endParaRPr lang="es-CR" dirty="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31/05/2021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39</a:t>
            </a:fld>
            <a:endParaRPr lang="es-ES"/>
          </a:p>
        </p:txBody>
      </p:sp>
    </p:spTree>
    <p:extLst>
      <p:ext uri="{BB962C8B-B14F-4D97-AF65-F5344CB8AC3E}">
        <p14:creationId xmlns:p14="http://schemas.microsoft.com/office/powerpoint/2010/main" val="78917277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2" name="Título 5"/>
          <p:cNvSpPr>
            <a:spLocks noGrp="1"/>
          </p:cNvSpPr>
          <p:nvPr>
            <p:ph type="title"/>
          </p:nvPr>
        </p:nvSpPr>
        <p:spPr>
          <a:xfrm>
            <a:off x="694454" y="1431054"/>
            <a:ext cx="7965079" cy="701802"/>
          </a:xfrm>
        </p:spPr>
        <p:txBody>
          <a:bodyPr>
            <a:normAutofit/>
          </a:bodyPr>
          <a:lstStyle/>
          <a:p>
            <a:pPr algn="ctr"/>
            <a:r>
              <a:rPr lang="es-ES_tradnl" sz="2000" b="1" u="sng" dirty="0">
                <a:solidFill>
                  <a:schemeClr val="tx1"/>
                </a:solidFill>
                <a:latin typeface="Arial" panose="020B0604020202020204" pitchFamily="34" charset="0"/>
                <a:cs typeface="Arial" panose="020B0604020202020204" pitchFamily="34" charset="0"/>
              </a:rPr>
              <a:t>Procedimiento, Indicadores de Gestión y </a:t>
            </a:r>
            <a:r>
              <a:rPr lang="es-ES_tradnl" sz="2000" b="1" u="sng" dirty="0" smtClean="0">
                <a:solidFill>
                  <a:schemeClr val="tx1"/>
                </a:solidFill>
                <a:latin typeface="Arial" panose="020B0604020202020204" pitchFamily="34" charset="0"/>
                <a:cs typeface="Arial" panose="020B0604020202020204" pitchFamily="34" charset="0"/>
              </a:rPr>
              <a:t>Resultados:</a:t>
            </a:r>
            <a:br>
              <a:rPr lang="es-ES_tradnl" sz="2000" b="1" u="sng" dirty="0" smtClean="0">
                <a:solidFill>
                  <a:schemeClr val="tx1"/>
                </a:solidFill>
                <a:latin typeface="Arial" panose="020B0604020202020204" pitchFamily="34" charset="0"/>
                <a:cs typeface="Arial" panose="020B0604020202020204" pitchFamily="34" charset="0"/>
              </a:rPr>
            </a:br>
            <a:r>
              <a:rPr lang="es-ES_tradnl" sz="2000" b="1" u="sng" dirty="0" smtClean="0">
                <a:solidFill>
                  <a:schemeClr val="tx1"/>
                </a:solidFill>
                <a:latin typeface="Arial" panose="020B0604020202020204" pitchFamily="34" charset="0"/>
                <a:cs typeface="Arial" panose="020B0604020202020204" pitchFamily="34" charset="0"/>
              </a:rPr>
              <a:t>Sistema de Marcas – Oficinas Centrales</a:t>
            </a:r>
            <a:endParaRPr lang="es-CR" sz="2000" dirty="0">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4</a:t>
            </a:fld>
            <a:endParaRPr lang="es-ES" dirty="0"/>
          </a:p>
        </p:txBody>
      </p:sp>
      <p:sp>
        <p:nvSpPr>
          <p:cNvPr id="14" name="Marcador de contenido 6"/>
          <p:cNvSpPr txBox="1">
            <a:spLocks/>
          </p:cNvSpPr>
          <p:nvPr/>
        </p:nvSpPr>
        <p:spPr>
          <a:xfrm>
            <a:off x="457200" y="2318197"/>
            <a:ext cx="8229600" cy="3666272"/>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None/>
            </a:pPr>
            <a:r>
              <a:rPr lang="es-ES_tradnl" sz="1400" b="1" dirty="0" smtClean="0">
                <a:latin typeface="Arial" panose="020B0604020202020204" pitchFamily="34" charset="0"/>
                <a:cs typeface="Arial" panose="020B0604020202020204" pitchFamily="34" charset="0"/>
              </a:rPr>
              <a:t>Objetivo: </a:t>
            </a:r>
            <a:r>
              <a:rPr lang="es-CR" sz="1400" dirty="0" smtClean="0">
                <a:latin typeface="Arial" panose="020B0604020202020204" pitchFamily="34" charset="0"/>
                <a:cs typeface="Arial" panose="020B0604020202020204" pitchFamily="34" charset="0"/>
              </a:rPr>
              <a:t>Gestionar </a:t>
            </a:r>
            <a:r>
              <a:rPr lang="es-CR" sz="1400" dirty="0">
                <a:latin typeface="Arial" panose="020B0604020202020204" pitchFamily="34" charset="0"/>
                <a:cs typeface="Arial" panose="020B0604020202020204" pitchFamily="34" charset="0"/>
              </a:rPr>
              <a:t>los trámites, controles y seguimientos necesarios del sistema de </a:t>
            </a:r>
            <a:r>
              <a:rPr lang="es-CR" sz="1400" dirty="0" smtClean="0">
                <a:latin typeface="Arial" panose="020B0604020202020204" pitchFamily="34" charset="0"/>
                <a:cs typeface="Arial" panose="020B0604020202020204" pitchFamily="34" charset="0"/>
              </a:rPr>
              <a:t>marcas, </a:t>
            </a:r>
            <a:r>
              <a:rPr lang="es-CR" sz="1400" dirty="0">
                <a:latin typeface="Arial" panose="020B0604020202020204" pitchFamily="34" charset="0"/>
                <a:cs typeface="Arial" panose="020B0604020202020204" pitchFamily="34" charset="0"/>
              </a:rPr>
              <a:t>sobre aquellas tareas o solicitudes, que ingresan tanto a lo interno como a lo externo; mediante el cual se </a:t>
            </a:r>
            <a:r>
              <a:rPr lang="es-CR" sz="1400" dirty="0" smtClean="0">
                <a:latin typeface="Arial" panose="020B0604020202020204" pitchFamily="34" charset="0"/>
                <a:cs typeface="Arial" panose="020B0604020202020204" pitchFamily="34" charset="0"/>
              </a:rPr>
              <a:t>soliciten cambios </a:t>
            </a:r>
            <a:r>
              <a:rPr lang="es-CR" sz="1400" dirty="0">
                <a:latin typeface="Arial" panose="020B0604020202020204" pitchFamily="34" charset="0"/>
                <a:cs typeface="Arial" panose="020B0604020202020204" pitchFamily="34" charset="0"/>
              </a:rPr>
              <a:t>o modificaciones de los usuarios en el sistema de </a:t>
            </a:r>
            <a:r>
              <a:rPr lang="es-CR" sz="1400" dirty="0" smtClean="0">
                <a:latin typeface="Arial" panose="020B0604020202020204" pitchFamily="34" charset="0"/>
                <a:cs typeface="Arial" panose="020B0604020202020204" pitchFamily="34" charset="0"/>
              </a:rPr>
              <a:t>marcas.</a:t>
            </a:r>
          </a:p>
          <a:p>
            <a:pPr marL="0" indent="0" algn="just">
              <a:buNone/>
            </a:pPr>
            <a:endParaRPr lang="es-CR" sz="1400" b="1" dirty="0">
              <a:latin typeface="Arial" panose="020B0604020202020204" pitchFamily="34" charset="0"/>
              <a:cs typeface="Arial" panose="020B0604020202020204" pitchFamily="34" charset="0"/>
            </a:endParaRPr>
          </a:p>
          <a:p>
            <a:pPr marL="0" lvl="0" indent="0" algn="just" hangingPunct="0">
              <a:buNone/>
            </a:pPr>
            <a:r>
              <a:rPr lang="es-CR" sz="1400" b="1" dirty="0">
                <a:latin typeface="Arial" panose="020B0604020202020204" pitchFamily="34" charset="0"/>
                <a:cs typeface="Arial" panose="020B0604020202020204" pitchFamily="34" charset="0"/>
              </a:rPr>
              <a:t>Resultados: </a:t>
            </a:r>
            <a:endParaRPr lang="es-CR" sz="1400" b="1" dirty="0" smtClean="0">
              <a:latin typeface="Arial" panose="020B0604020202020204" pitchFamily="34" charset="0"/>
              <a:cs typeface="Arial" panose="020B0604020202020204" pitchFamily="34" charset="0"/>
            </a:endParaRPr>
          </a:p>
          <a:p>
            <a:pPr lvl="0" fontAlgn="auto" hangingPunct="0"/>
            <a:r>
              <a:rPr lang="es-MX" sz="1400" dirty="0" smtClean="0">
                <a:latin typeface="Arial" panose="020B0604020202020204" pitchFamily="34" charset="0"/>
                <a:cs typeface="Arial" panose="020B0604020202020204" pitchFamily="34" charset="0"/>
              </a:rPr>
              <a:t>Comunicación </a:t>
            </a:r>
            <a:r>
              <a:rPr lang="es-MX" sz="1400" dirty="0">
                <a:latin typeface="Arial" panose="020B0604020202020204" pitchFamily="34" charset="0"/>
                <a:cs typeface="Arial" panose="020B0604020202020204" pitchFamily="34" charset="0"/>
              </a:rPr>
              <a:t>fluida y atención virtual </a:t>
            </a:r>
            <a:r>
              <a:rPr lang="es-MX" sz="1400" dirty="0" smtClean="0">
                <a:latin typeface="Arial" panose="020B0604020202020204" pitchFamily="34" charset="0"/>
                <a:cs typeface="Arial" panose="020B0604020202020204" pitchFamily="34" charset="0"/>
              </a:rPr>
              <a:t>personalizada, según cada caso </a:t>
            </a:r>
            <a:r>
              <a:rPr lang="es-MX" sz="1400" dirty="0">
                <a:latin typeface="Arial" panose="020B0604020202020204" pitchFamily="34" charset="0"/>
                <a:cs typeface="Arial" panose="020B0604020202020204" pitchFamily="34" charset="0"/>
              </a:rPr>
              <a:t>emitido por diferentes funcionarios, (aproximadamente más de 150 casos en Oficinas Centrales del MEP).</a:t>
            </a:r>
            <a:endParaRPr lang="es-CR" sz="1400" dirty="0">
              <a:latin typeface="Arial" panose="020B0604020202020204" pitchFamily="34" charset="0"/>
              <a:cs typeface="Arial" panose="020B0604020202020204" pitchFamily="34" charset="0"/>
            </a:endParaRPr>
          </a:p>
          <a:p>
            <a:pPr algn="just" hangingPunct="0"/>
            <a:r>
              <a:rPr lang="es-CR" sz="1400" dirty="0">
                <a:latin typeface="Arial" panose="020B0604020202020204" pitchFamily="34" charset="0"/>
                <a:cs typeface="Arial" panose="020B0604020202020204" pitchFamily="34" charset="0"/>
              </a:rPr>
              <a:t>Administradora Staff DRH.</a:t>
            </a:r>
          </a:p>
          <a:p>
            <a:pPr algn="just" hangingPunct="0"/>
            <a:r>
              <a:rPr lang="es-ES" sz="1400" dirty="0">
                <a:latin typeface="Arial" panose="020B0604020202020204" pitchFamily="34" charset="0"/>
                <a:cs typeface="Arial" panose="020B0604020202020204" pitchFamily="34" charset="0"/>
              </a:rPr>
              <a:t>Informes AI y CGRCR.</a:t>
            </a:r>
            <a:endParaRPr lang="es-CR" sz="1400" dirty="0">
              <a:latin typeface="Arial" panose="020B0604020202020204" pitchFamily="34" charset="0"/>
              <a:cs typeface="Arial" panose="020B0604020202020204" pitchFamily="34" charset="0"/>
            </a:endParaRPr>
          </a:p>
          <a:p>
            <a:pPr algn="just" hangingPunct="0"/>
            <a:endParaRPr lang="es-CR" sz="1200" b="1" dirty="0" smtClean="0">
              <a:latin typeface="Arial" panose="020B0604020202020204" pitchFamily="34" charset="0"/>
              <a:cs typeface="Arial" panose="020B0604020202020204" pitchFamily="34" charset="0"/>
            </a:endParaRPr>
          </a:p>
          <a:p>
            <a:pPr marL="0" indent="0" algn="just">
              <a:buNone/>
            </a:pPr>
            <a:endParaRPr lang="es-CR" sz="1600" dirty="0" smtClean="0">
              <a:latin typeface="Arial" panose="020B0604020202020204" pitchFamily="34" charset="0"/>
              <a:cs typeface="Arial" panose="020B0604020202020204" pitchFamily="34" charset="0"/>
            </a:endParaRPr>
          </a:p>
          <a:p>
            <a:pPr marL="0" indent="0" algn="just">
              <a:buFont typeface="Wingdings 2"/>
              <a:buNone/>
            </a:pPr>
            <a:endParaRPr lang="es-CR" sz="1800" b="1" dirty="0" smtClean="0">
              <a:latin typeface="Arial" panose="020B0604020202020204" pitchFamily="34" charset="0"/>
              <a:cs typeface="Arial" panose="020B0604020202020204" pitchFamily="34" charset="0"/>
            </a:endParaRPr>
          </a:p>
          <a:p>
            <a:pPr marL="0" indent="0" algn="just">
              <a:buFont typeface="Wingdings 2"/>
              <a:buNone/>
            </a:pPr>
            <a:endParaRPr lang="es-CR" sz="2000" dirty="0" smtClean="0"/>
          </a:p>
          <a:p>
            <a:pPr marL="0" indent="0" algn="just">
              <a:buFont typeface="Wingdings 2"/>
              <a:buNone/>
            </a:pPr>
            <a:endParaRPr lang="es-ES" sz="2000" b="1" u="sng" dirty="0">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4"/>
          <a:stretch>
            <a:fillRect/>
          </a:stretch>
        </p:blipFill>
        <p:spPr>
          <a:xfrm>
            <a:off x="1475656" y="4144157"/>
            <a:ext cx="5554398" cy="2619797"/>
          </a:xfrm>
          <a:prstGeom prst="rect">
            <a:avLst/>
          </a:prstGeom>
        </p:spPr>
      </p:pic>
    </p:spTree>
    <p:extLst>
      <p:ext uri="{BB962C8B-B14F-4D97-AF65-F5344CB8AC3E}">
        <p14:creationId xmlns:p14="http://schemas.microsoft.com/office/powerpoint/2010/main" val="27451335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5"/>
          <p:cNvSpPr>
            <a:spLocks noGrp="1"/>
          </p:cNvSpPr>
          <p:nvPr>
            <p:ph type="title"/>
          </p:nvPr>
        </p:nvSpPr>
        <p:spPr>
          <a:xfrm>
            <a:off x="467596" y="1268760"/>
            <a:ext cx="8229600" cy="648072"/>
          </a:xfrm>
        </p:spPr>
        <p:txBody>
          <a:bodyPr>
            <a:normAutofit/>
          </a:bodyPr>
          <a:lstStyle/>
          <a:p>
            <a:pPr marL="177800" indent="95250"/>
            <a:r>
              <a:rPr lang="es-CR" sz="3000" b="1" dirty="0" smtClean="0"/>
              <a:t>Resultados</a:t>
            </a:r>
            <a:endParaRPr lang="es-CR" sz="3000" b="1" dirty="0"/>
          </a:p>
        </p:txBody>
      </p:sp>
      <p:sp>
        <p:nvSpPr>
          <p:cNvPr id="9" name="Marcador de contenido 8"/>
          <p:cNvSpPr>
            <a:spLocks noGrp="1"/>
          </p:cNvSpPr>
          <p:nvPr>
            <p:ph idx="1"/>
          </p:nvPr>
        </p:nvSpPr>
        <p:spPr>
          <a:xfrm>
            <a:off x="457200" y="2276872"/>
            <a:ext cx="8229600" cy="3456384"/>
          </a:xfrm>
        </p:spPr>
        <p:txBody>
          <a:bodyPr>
            <a:normAutofit fontScale="92500" lnSpcReduction="10000"/>
          </a:bodyPr>
          <a:lstStyle/>
          <a:p>
            <a:pPr algn="just"/>
            <a:r>
              <a:rPr lang="es-CR" dirty="0">
                <a:latin typeface="+mj-lt"/>
              </a:rPr>
              <a:t>Socialización de necesidades con la empresa TRS sobre el sistema de Trazabilidad. </a:t>
            </a:r>
            <a:endParaRPr lang="es-CR" dirty="0" smtClean="0">
              <a:latin typeface="+mj-lt"/>
            </a:endParaRPr>
          </a:p>
          <a:p>
            <a:pPr algn="just"/>
            <a:r>
              <a:rPr lang="es-CR" dirty="0" smtClean="0">
                <a:latin typeface="+mj-lt"/>
              </a:rPr>
              <a:t>Proyección </a:t>
            </a:r>
            <a:r>
              <a:rPr lang="es-CR" dirty="0">
                <a:latin typeface="+mj-lt"/>
              </a:rPr>
              <a:t>de Presupuesto 2022. </a:t>
            </a:r>
            <a:endParaRPr lang="es-CR" dirty="0" smtClean="0">
              <a:latin typeface="+mj-lt"/>
            </a:endParaRPr>
          </a:p>
          <a:p>
            <a:pPr algn="just"/>
            <a:r>
              <a:rPr lang="es-CR" dirty="0" smtClean="0">
                <a:latin typeface="+mj-lt"/>
              </a:rPr>
              <a:t>Análisis </a:t>
            </a:r>
            <a:r>
              <a:rPr lang="es-CR" dirty="0">
                <a:latin typeface="+mj-lt"/>
              </a:rPr>
              <a:t>preliminar del sistema </a:t>
            </a:r>
            <a:r>
              <a:rPr lang="es-CR" dirty="0" smtClean="0">
                <a:latin typeface="+mj-lt"/>
              </a:rPr>
              <a:t>personalizado para la Unidad de Licencias del Departamento de Promoción del Recurso Humano y del Departamento de Gestión Disciplinaria, por cuanto manejan expedientes con datos sensibles.</a:t>
            </a:r>
          </a:p>
          <a:p>
            <a:pPr algn="just"/>
            <a:r>
              <a:rPr lang="es-CR" dirty="0" smtClean="0">
                <a:latin typeface="+mj-lt"/>
              </a:rPr>
              <a:t>Revisión y pruebas de la nueva versión entregada por TRS del “Módulo </a:t>
            </a:r>
            <a:r>
              <a:rPr lang="es-CR" dirty="0">
                <a:latin typeface="+mj-lt"/>
              </a:rPr>
              <a:t>C</a:t>
            </a:r>
            <a:r>
              <a:rPr lang="es-CR" dirty="0" smtClean="0">
                <a:latin typeface="+mj-lt"/>
              </a:rPr>
              <a:t>orrespondencia”. </a:t>
            </a:r>
          </a:p>
          <a:p>
            <a:pPr marL="0" indent="0" algn="just">
              <a:buNone/>
            </a:pPr>
            <a:endParaRPr lang="es-CR" dirty="0"/>
          </a:p>
          <a:p>
            <a:pPr marL="0" indent="0">
              <a:buNone/>
            </a:pPr>
            <a:endParaRPr lang="es-CR" dirty="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31/05/2021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40</a:t>
            </a:fld>
            <a:endParaRPr lang="es-ES"/>
          </a:p>
        </p:txBody>
      </p:sp>
    </p:spTree>
    <p:extLst>
      <p:ext uri="{BB962C8B-B14F-4D97-AF65-F5344CB8AC3E}">
        <p14:creationId xmlns:p14="http://schemas.microsoft.com/office/powerpoint/2010/main" val="2708891083"/>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p:txBody>
          <a:bodyPr>
            <a:normAutofit/>
          </a:bodyPr>
          <a:lstStyle/>
          <a:p>
            <a:r>
              <a:rPr lang="es-CR" sz="3000" b="1" dirty="0" smtClean="0"/>
              <a:t>Obstáculos por mejorar:</a:t>
            </a:r>
            <a:endParaRPr lang="es-CR" sz="3000" b="1" dirty="0"/>
          </a:p>
        </p:txBody>
      </p:sp>
      <p:sp>
        <p:nvSpPr>
          <p:cNvPr id="3" name="Marcador de contenido 2"/>
          <p:cNvSpPr>
            <a:spLocks noGrp="1"/>
          </p:cNvSpPr>
          <p:nvPr>
            <p:ph idx="1"/>
          </p:nvPr>
        </p:nvSpPr>
        <p:spPr>
          <a:xfrm>
            <a:off x="457200" y="2204864"/>
            <a:ext cx="8229600" cy="2016224"/>
          </a:xfrm>
        </p:spPr>
        <p:txBody>
          <a:bodyPr/>
          <a:lstStyle/>
          <a:p>
            <a:r>
              <a:rPr lang="es-CR" dirty="0"/>
              <a:t>Limitaciones</a:t>
            </a:r>
            <a:r>
              <a:rPr lang="es-CR" dirty="0"/>
              <a:t> </a:t>
            </a:r>
            <a:r>
              <a:rPr lang="es-CR" dirty="0"/>
              <a:t>presupuestarias por parte del MEP.</a:t>
            </a:r>
          </a:p>
          <a:p>
            <a:r>
              <a:rPr lang="es-CR" dirty="0" smtClean="0"/>
              <a:t>Carga </a:t>
            </a:r>
            <a:r>
              <a:rPr lang="es-CR" dirty="0"/>
              <a:t>laboral afecta la continuidad inmediata de las fases del proyecto, lo cual afecta el cumplimiento de plazos. </a:t>
            </a:r>
          </a:p>
          <a:p>
            <a:pPr marL="0" indent="0">
              <a:buNone/>
            </a:pPr>
            <a:endParaRPr lang="es-CR" dirty="0"/>
          </a:p>
        </p:txBody>
      </p:sp>
      <p:sp>
        <p:nvSpPr>
          <p:cNvPr id="4" name="Marcador de fecha 3"/>
          <p:cNvSpPr>
            <a:spLocks noGrp="1"/>
          </p:cNvSpPr>
          <p:nvPr>
            <p:ph type="dt" sz="half" idx="10"/>
          </p:nvPr>
        </p:nvSpPr>
        <p:spPr/>
        <p:txBody>
          <a:bodyPr/>
          <a:lstStyle/>
          <a:p>
            <a:fld id="{CEB463AA-3D0C-4BAE-B551-9239BA18950D}" type="datetime1">
              <a:rPr lang="es-ES" smtClean="0"/>
              <a:t>31/05/2021</a:t>
            </a:fld>
            <a:endParaRPr lang="es-ES" dirty="0"/>
          </a:p>
        </p:txBody>
      </p:sp>
      <p:sp>
        <p:nvSpPr>
          <p:cNvPr id="5" name="Marcador de pie de página 4"/>
          <p:cNvSpPr>
            <a:spLocks noGrp="1"/>
          </p:cNvSpPr>
          <p:nvPr>
            <p:ph type="ftr" sz="quarter" idx="11"/>
          </p:nvPr>
        </p:nvSpPr>
        <p:spPr/>
        <p:txBody>
          <a:bodyPr/>
          <a:lstStyle/>
          <a:p>
            <a:r>
              <a:rPr lang="es-ES" smtClean="0"/>
              <a:t>Versión: R6 - 14/11/2014</a:t>
            </a:r>
            <a:endParaRPr lang="es-ES"/>
          </a:p>
        </p:txBody>
      </p:sp>
      <p:sp>
        <p:nvSpPr>
          <p:cNvPr id="6" name="Marcador de número de diapositiva 5"/>
          <p:cNvSpPr>
            <a:spLocks noGrp="1"/>
          </p:cNvSpPr>
          <p:nvPr>
            <p:ph type="sldNum" sz="quarter" idx="12"/>
          </p:nvPr>
        </p:nvSpPr>
        <p:spPr/>
        <p:txBody>
          <a:bodyPr/>
          <a:lstStyle/>
          <a:p>
            <a:fld id="{577E2933-750B-4D76-BF9B-1A9D34EBAF29}" type="slidenum">
              <a:rPr lang="es-ES" smtClean="0"/>
              <a:pPr/>
              <a:t>41</a:t>
            </a:fld>
            <a:endParaRPr lang="es-ES"/>
          </a:p>
        </p:txBody>
      </p:sp>
    </p:spTree>
    <p:extLst>
      <p:ext uri="{BB962C8B-B14F-4D97-AF65-F5344CB8AC3E}">
        <p14:creationId xmlns:p14="http://schemas.microsoft.com/office/powerpoint/2010/main" val="293011954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2" name="Título 5"/>
          <p:cNvSpPr>
            <a:spLocks noGrp="1"/>
          </p:cNvSpPr>
          <p:nvPr>
            <p:ph type="title"/>
          </p:nvPr>
        </p:nvSpPr>
        <p:spPr>
          <a:xfrm>
            <a:off x="694454" y="1431054"/>
            <a:ext cx="7965079" cy="701802"/>
          </a:xfrm>
        </p:spPr>
        <p:txBody>
          <a:bodyPr>
            <a:normAutofit/>
          </a:bodyPr>
          <a:lstStyle/>
          <a:p>
            <a:pPr algn="ctr"/>
            <a:r>
              <a:rPr lang="es-ES_tradnl" sz="2000" b="1" u="sng" dirty="0">
                <a:solidFill>
                  <a:schemeClr val="tx1"/>
                </a:solidFill>
                <a:latin typeface="Arial" panose="020B0604020202020204" pitchFamily="34" charset="0"/>
                <a:cs typeface="Arial" panose="020B0604020202020204" pitchFamily="34" charset="0"/>
              </a:rPr>
              <a:t>Procedimiento, Indicadores de Gestión y </a:t>
            </a:r>
            <a:r>
              <a:rPr lang="es-ES_tradnl" sz="2000" b="1" u="sng" dirty="0" smtClean="0">
                <a:solidFill>
                  <a:schemeClr val="tx1"/>
                </a:solidFill>
                <a:latin typeface="Arial" panose="020B0604020202020204" pitchFamily="34" charset="0"/>
                <a:cs typeface="Arial" panose="020B0604020202020204" pitchFamily="34" charset="0"/>
              </a:rPr>
              <a:t>Resultados:</a:t>
            </a:r>
            <a:br>
              <a:rPr lang="es-ES_tradnl" sz="2000" b="1" u="sng" dirty="0" smtClean="0">
                <a:solidFill>
                  <a:schemeClr val="tx1"/>
                </a:solidFill>
                <a:latin typeface="Arial" panose="020B0604020202020204" pitchFamily="34" charset="0"/>
                <a:cs typeface="Arial" panose="020B0604020202020204" pitchFamily="34" charset="0"/>
              </a:rPr>
            </a:br>
            <a:r>
              <a:rPr lang="es-ES_tradnl" sz="2000" b="1" u="sng" dirty="0" smtClean="0">
                <a:solidFill>
                  <a:schemeClr val="tx1"/>
                </a:solidFill>
                <a:latin typeface="Arial" panose="020B0604020202020204" pitchFamily="34" charset="0"/>
                <a:cs typeface="Arial" panose="020B0604020202020204" pitchFamily="34" charset="0"/>
              </a:rPr>
              <a:t>Sistema de Marcas – Oficinas Centrales</a:t>
            </a:r>
            <a:endParaRPr lang="es-CR" sz="2000" dirty="0">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5</a:t>
            </a:fld>
            <a:endParaRPr lang="es-ES" dirty="0"/>
          </a:p>
        </p:txBody>
      </p:sp>
      <p:sp>
        <p:nvSpPr>
          <p:cNvPr id="14" name="Marcador de contenido 6"/>
          <p:cNvSpPr txBox="1">
            <a:spLocks/>
          </p:cNvSpPr>
          <p:nvPr/>
        </p:nvSpPr>
        <p:spPr>
          <a:xfrm>
            <a:off x="457200" y="2337039"/>
            <a:ext cx="8229600" cy="364743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None/>
            </a:pPr>
            <a:endParaRPr lang="es-ES_tradnl" sz="1400" b="1" dirty="0" smtClean="0">
              <a:latin typeface="Arial" panose="020B0604020202020204" pitchFamily="34" charset="0"/>
              <a:cs typeface="Arial" panose="020B0604020202020204" pitchFamily="34" charset="0"/>
            </a:endParaRPr>
          </a:p>
          <a:p>
            <a:pPr marL="0" indent="0" algn="just">
              <a:buNone/>
            </a:pPr>
            <a:r>
              <a:rPr lang="es-ES_tradnl" sz="1400" b="1" dirty="0" smtClean="0">
                <a:latin typeface="Arial" panose="020B0604020202020204" pitchFamily="34" charset="0"/>
                <a:cs typeface="Arial" panose="020B0604020202020204" pitchFamily="34" charset="0"/>
              </a:rPr>
              <a:t>Objetivo: </a:t>
            </a:r>
            <a:r>
              <a:rPr lang="es-CR" sz="1400" dirty="0" smtClean="0">
                <a:latin typeface="Arial" panose="020B0604020202020204" pitchFamily="34" charset="0"/>
                <a:cs typeface="Arial" panose="020B0604020202020204" pitchFamily="34" charset="0"/>
              </a:rPr>
              <a:t>Gestionar </a:t>
            </a:r>
            <a:r>
              <a:rPr lang="es-CR" sz="1400" dirty="0">
                <a:latin typeface="Arial" panose="020B0604020202020204" pitchFamily="34" charset="0"/>
                <a:cs typeface="Arial" panose="020B0604020202020204" pitchFamily="34" charset="0"/>
              </a:rPr>
              <a:t>los trámites, controles y seguimientos necesarios del sistema de </a:t>
            </a:r>
            <a:r>
              <a:rPr lang="es-CR" sz="1400" dirty="0" smtClean="0">
                <a:latin typeface="Arial" panose="020B0604020202020204" pitchFamily="34" charset="0"/>
                <a:cs typeface="Arial" panose="020B0604020202020204" pitchFamily="34" charset="0"/>
              </a:rPr>
              <a:t>marcas, </a:t>
            </a:r>
            <a:r>
              <a:rPr lang="es-CR" sz="1400" dirty="0">
                <a:latin typeface="Arial" panose="020B0604020202020204" pitchFamily="34" charset="0"/>
                <a:cs typeface="Arial" panose="020B0604020202020204" pitchFamily="34" charset="0"/>
              </a:rPr>
              <a:t>sobre aquellas tareas o solicitudes, que ingresan tanto a lo interno como a lo externo; mediante el cual se </a:t>
            </a:r>
            <a:r>
              <a:rPr lang="es-CR" sz="1400" dirty="0" smtClean="0">
                <a:latin typeface="Arial" panose="020B0604020202020204" pitchFamily="34" charset="0"/>
                <a:cs typeface="Arial" panose="020B0604020202020204" pitchFamily="34" charset="0"/>
              </a:rPr>
              <a:t>soliciten cambios </a:t>
            </a:r>
            <a:r>
              <a:rPr lang="es-CR" sz="1400" dirty="0">
                <a:latin typeface="Arial" panose="020B0604020202020204" pitchFamily="34" charset="0"/>
                <a:cs typeface="Arial" panose="020B0604020202020204" pitchFamily="34" charset="0"/>
              </a:rPr>
              <a:t>o modificaciones de los usuarios en el sistema de </a:t>
            </a:r>
            <a:r>
              <a:rPr lang="es-CR" sz="1400" dirty="0" smtClean="0">
                <a:latin typeface="Arial" panose="020B0604020202020204" pitchFamily="34" charset="0"/>
                <a:cs typeface="Arial" panose="020B0604020202020204" pitchFamily="34" charset="0"/>
              </a:rPr>
              <a:t>marcas.</a:t>
            </a:r>
          </a:p>
          <a:p>
            <a:pPr marL="0" indent="0" algn="just">
              <a:buNone/>
            </a:pPr>
            <a:endParaRPr lang="es-CR" sz="1400" b="1" dirty="0">
              <a:latin typeface="Arial" panose="020B0604020202020204" pitchFamily="34" charset="0"/>
              <a:cs typeface="Arial" panose="020B0604020202020204" pitchFamily="34" charset="0"/>
            </a:endParaRPr>
          </a:p>
          <a:p>
            <a:pPr marL="0" lvl="0" indent="0" algn="just" hangingPunct="0">
              <a:buNone/>
            </a:pPr>
            <a:r>
              <a:rPr lang="es-CR" sz="1400" b="1" dirty="0">
                <a:latin typeface="Arial" panose="020B0604020202020204" pitchFamily="34" charset="0"/>
                <a:cs typeface="Arial" panose="020B0604020202020204" pitchFamily="34" charset="0"/>
              </a:rPr>
              <a:t>Resultados: </a:t>
            </a:r>
            <a:endParaRPr lang="es-CR" sz="1400" b="1" dirty="0" smtClean="0">
              <a:latin typeface="Arial" panose="020B0604020202020204" pitchFamily="34" charset="0"/>
              <a:cs typeface="Arial" panose="020B0604020202020204" pitchFamily="34" charset="0"/>
            </a:endParaRPr>
          </a:p>
          <a:p>
            <a:pPr marL="0" lvl="0" indent="0" algn="just" fontAlgn="auto" hangingPunct="0">
              <a:buNone/>
            </a:pPr>
            <a:endParaRPr lang="es-MX" sz="1400" dirty="0">
              <a:latin typeface="Arial" panose="020B0604020202020204" pitchFamily="34" charset="0"/>
              <a:cs typeface="Arial" panose="020B0604020202020204" pitchFamily="34" charset="0"/>
            </a:endParaRPr>
          </a:p>
          <a:p>
            <a:pPr algn="just" hangingPunct="0"/>
            <a:r>
              <a:rPr lang="es-MX" sz="1400" dirty="0">
                <a:latin typeface="Arial" panose="020B0604020202020204" pitchFamily="34" charset="0"/>
                <a:cs typeface="Arial" panose="020B0604020202020204" pitchFamily="34" charset="0"/>
              </a:rPr>
              <a:t>Como parte de la modernización y debido a lo cambiante del entorno, se dio seguimiento a la Circular N° VM-A-DRH-06-033-2020 y VM-A-DRH-11-061-2020, generando un total de 68 cambios de horario, lo cual genera un total de 204 gestiones en el sistema. Aunado a los anteriores cambios, se realizaron aproximadamente un total de 18 cambios de horario, por periodo de lactancia (estos con cambios constantes cada 3 meses aproximadamente según certificado médico y oficios remitidos). </a:t>
            </a:r>
            <a:endParaRPr lang="es-CR" sz="1400" dirty="0">
              <a:latin typeface="Arial" panose="020B0604020202020204" pitchFamily="34" charset="0"/>
              <a:cs typeface="Arial" panose="020B0604020202020204" pitchFamily="34" charset="0"/>
            </a:endParaRPr>
          </a:p>
          <a:p>
            <a:pPr marL="0" lvl="0" indent="0" algn="just" fontAlgn="auto" hangingPunct="0">
              <a:buNone/>
            </a:pPr>
            <a:endParaRPr lang="es-CR" sz="1400" dirty="0">
              <a:latin typeface="Arial" panose="020B0604020202020204" pitchFamily="34" charset="0"/>
              <a:cs typeface="Arial" panose="020B0604020202020204" pitchFamily="34" charset="0"/>
            </a:endParaRPr>
          </a:p>
          <a:p>
            <a:endParaRPr lang="es-CR" sz="1200" dirty="0"/>
          </a:p>
          <a:p>
            <a:pPr algn="just" hangingPunct="0"/>
            <a:endParaRPr lang="es-CR" sz="1200" b="1" dirty="0" smtClean="0">
              <a:latin typeface="Arial" panose="020B0604020202020204" pitchFamily="34" charset="0"/>
              <a:cs typeface="Arial" panose="020B0604020202020204" pitchFamily="34" charset="0"/>
            </a:endParaRPr>
          </a:p>
          <a:p>
            <a:pPr algn="just" hangingPunct="0"/>
            <a:endParaRPr lang="es-CR" sz="1200" b="1" dirty="0" smtClean="0">
              <a:latin typeface="Arial" panose="020B0604020202020204" pitchFamily="34" charset="0"/>
              <a:cs typeface="Arial" panose="020B0604020202020204" pitchFamily="34" charset="0"/>
            </a:endParaRPr>
          </a:p>
          <a:p>
            <a:pPr marL="0" indent="0" algn="just">
              <a:buNone/>
            </a:pPr>
            <a:endParaRPr lang="es-CR" sz="1600" dirty="0" smtClean="0">
              <a:latin typeface="Arial" panose="020B0604020202020204" pitchFamily="34" charset="0"/>
              <a:cs typeface="Arial" panose="020B0604020202020204" pitchFamily="34" charset="0"/>
            </a:endParaRPr>
          </a:p>
          <a:p>
            <a:pPr marL="0" indent="0" algn="just">
              <a:buFont typeface="Wingdings 2"/>
              <a:buNone/>
            </a:pPr>
            <a:endParaRPr lang="es-CR" sz="1800" b="1" dirty="0" smtClean="0">
              <a:latin typeface="Arial" panose="020B0604020202020204" pitchFamily="34" charset="0"/>
              <a:cs typeface="Arial" panose="020B0604020202020204" pitchFamily="34" charset="0"/>
            </a:endParaRPr>
          </a:p>
          <a:p>
            <a:pPr marL="0" indent="0" algn="just">
              <a:buFont typeface="Wingdings 2"/>
              <a:buNone/>
            </a:pPr>
            <a:endParaRPr lang="es-CR" sz="2000" dirty="0" smtClean="0"/>
          </a:p>
          <a:p>
            <a:pPr marL="0" indent="0" algn="just">
              <a:buFont typeface="Wingdings 2"/>
              <a:buNone/>
            </a:pPr>
            <a:endParaRPr lang="es-ES" sz="20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0809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2" name="Título 5"/>
          <p:cNvSpPr>
            <a:spLocks noGrp="1"/>
          </p:cNvSpPr>
          <p:nvPr>
            <p:ph type="title"/>
          </p:nvPr>
        </p:nvSpPr>
        <p:spPr>
          <a:xfrm>
            <a:off x="694454" y="1431054"/>
            <a:ext cx="7965079" cy="701802"/>
          </a:xfrm>
        </p:spPr>
        <p:txBody>
          <a:bodyPr>
            <a:normAutofit/>
          </a:bodyPr>
          <a:lstStyle/>
          <a:p>
            <a:pPr algn="ctr"/>
            <a:r>
              <a:rPr lang="es-ES_tradnl" sz="2000" b="1" u="sng" dirty="0">
                <a:solidFill>
                  <a:schemeClr val="tx1"/>
                </a:solidFill>
                <a:latin typeface="Arial" panose="020B0604020202020204" pitchFamily="34" charset="0"/>
                <a:cs typeface="Arial" panose="020B0604020202020204" pitchFamily="34" charset="0"/>
              </a:rPr>
              <a:t>Procedimiento, Indicadores de Gestión y </a:t>
            </a:r>
            <a:r>
              <a:rPr lang="es-ES_tradnl" sz="2000" b="1" u="sng" dirty="0" smtClean="0">
                <a:solidFill>
                  <a:schemeClr val="tx1"/>
                </a:solidFill>
                <a:latin typeface="Arial" panose="020B0604020202020204" pitchFamily="34" charset="0"/>
                <a:cs typeface="Arial" panose="020B0604020202020204" pitchFamily="34" charset="0"/>
              </a:rPr>
              <a:t>Resultados: </a:t>
            </a:r>
            <a:br>
              <a:rPr lang="es-ES_tradnl" sz="2000" b="1" u="sng" dirty="0" smtClean="0">
                <a:solidFill>
                  <a:schemeClr val="tx1"/>
                </a:solidFill>
                <a:latin typeface="Arial" panose="020B0604020202020204" pitchFamily="34" charset="0"/>
                <a:cs typeface="Arial" panose="020B0604020202020204" pitchFamily="34" charset="0"/>
              </a:rPr>
            </a:br>
            <a:r>
              <a:rPr lang="es-ES_tradnl" sz="2000" b="1" u="sng" dirty="0" smtClean="0">
                <a:solidFill>
                  <a:schemeClr val="tx1"/>
                </a:solidFill>
                <a:latin typeface="Arial" panose="020B0604020202020204" pitchFamily="34" charset="0"/>
                <a:cs typeface="Arial" panose="020B0604020202020204" pitchFamily="34" charset="0"/>
              </a:rPr>
              <a:t>Sistema de Marcas – Oficinas Centrales</a:t>
            </a:r>
            <a:endParaRPr lang="es-CR" sz="2000" dirty="0">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6</a:t>
            </a:fld>
            <a:endParaRPr lang="es-ES" dirty="0"/>
          </a:p>
        </p:txBody>
      </p:sp>
      <p:sp>
        <p:nvSpPr>
          <p:cNvPr id="14" name="Marcador de contenido 6"/>
          <p:cNvSpPr txBox="1">
            <a:spLocks/>
          </p:cNvSpPr>
          <p:nvPr/>
        </p:nvSpPr>
        <p:spPr>
          <a:xfrm>
            <a:off x="457200" y="2337039"/>
            <a:ext cx="8229600" cy="364743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es-CR" sz="1800" b="1" dirty="0" smtClean="0">
                <a:cs typeface="Times New Roman" panose="02020603050405020304" pitchFamily="18" charset="0"/>
              </a:rPr>
              <a:t>A </a:t>
            </a:r>
            <a:r>
              <a:rPr lang="es-CR" sz="1800" b="1" dirty="0">
                <a:cs typeface="Times New Roman" panose="02020603050405020304" pitchFamily="18" charset="0"/>
              </a:rPr>
              <a:t>Mayo 2021, </a:t>
            </a:r>
            <a:r>
              <a:rPr lang="es-MX" sz="1800" b="1" dirty="0">
                <a:cs typeface="Times New Roman" panose="02020603050405020304" pitchFamily="18" charset="0"/>
              </a:rPr>
              <a:t>Circular N° VM-A-DRH-06-033-2020 y VM-A-DRH-11-061-2020:</a:t>
            </a:r>
            <a:endParaRPr lang="es-CR" sz="1800" b="1" dirty="0">
              <a:cs typeface="Times New Roman" panose="02020603050405020304" pitchFamily="18" charset="0"/>
            </a:endParaRPr>
          </a:p>
          <a:p>
            <a:endParaRPr lang="es-CR" sz="1800" b="1" dirty="0">
              <a:cs typeface="Times New Roman" panose="02020603050405020304" pitchFamily="18" charset="0"/>
            </a:endParaRPr>
          </a:p>
          <a:p>
            <a:pPr algn="just" hangingPunct="0"/>
            <a:endParaRPr lang="es-CR" sz="1200" b="1" dirty="0" smtClean="0">
              <a:latin typeface="Arial" panose="020B0604020202020204" pitchFamily="34" charset="0"/>
              <a:cs typeface="Arial" panose="020B0604020202020204" pitchFamily="34" charset="0"/>
            </a:endParaRPr>
          </a:p>
          <a:p>
            <a:pPr algn="just" hangingPunct="0"/>
            <a:endParaRPr lang="es-ES" sz="1200" b="1" dirty="0" smtClean="0">
              <a:latin typeface="Arial" panose="020B0604020202020204" pitchFamily="34" charset="0"/>
              <a:cs typeface="Arial" panose="020B0604020202020204" pitchFamily="34" charset="0"/>
            </a:endParaRPr>
          </a:p>
          <a:p>
            <a:pPr algn="just" hangingPunct="0"/>
            <a:endParaRPr lang="es-ES" sz="1200" b="1" dirty="0">
              <a:latin typeface="Arial" panose="020B0604020202020204" pitchFamily="34" charset="0"/>
              <a:cs typeface="Arial" panose="020B0604020202020204" pitchFamily="34" charset="0"/>
            </a:endParaRPr>
          </a:p>
          <a:p>
            <a:pPr algn="just" hangingPunct="0"/>
            <a:endParaRPr lang="es-ES" sz="1200" b="1" dirty="0" smtClean="0">
              <a:latin typeface="Arial" panose="020B0604020202020204" pitchFamily="34" charset="0"/>
              <a:cs typeface="Arial" panose="020B0604020202020204" pitchFamily="34" charset="0"/>
            </a:endParaRPr>
          </a:p>
          <a:p>
            <a:pPr algn="just" hangingPunct="0"/>
            <a:endParaRPr lang="es-ES" sz="1200" b="1" dirty="0">
              <a:latin typeface="Arial" panose="020B0604020202020204" pitchFamily="34" charset="0"/>
              <a:cs typeface="Arial" panose="020B0604020202020204" pitchFamily="34" charset="0"/>
            </a:endParaRPr>
          </a:p>
          <a:p>
            <a:pPr algn="just" hangingPunct="0"/>
            <a:endParaRPr lang="es-ES" sz="1200" b="1" dirty="0" smtClean="0">
              <a:latin typeface="Arial" panose="020B0604020202020204" pitchFamily="34" charset="0"/>
              <a:cs typeface="Arial" panose="020B0604020202020204" pitchFamily="34" charset="0"/>
            </a:endParaRPr>
          </a:p>
          <a:p>
            <a:pPr algn="just" hangingPunct="0"/>
            <a:endParaRPr lang="es-CR" sz="1200" b="1" dirty="0" smtClean="0">
              <a:latin typeface="Arial" panose="020B0604020202020204" pitchFamily="34" charset="0"/>
              <a:cs typeface="Arial" panose="020B0604020202020204" pitchFamily="34" charset="0"/>
            </a:endParaRPr>
          </a:p>
          <a:p>
            <a:pPr marL="0" indent="0" algn="just">
              <a:buNone/>
            </a:pPr>
            <a:endParaRPr lang="es-CR" sz="1600" dirty="0" smtClean="0">
              <a:latin typeface="Arial" panose="020B0604020202020204" pitchFamily="34" charset="0"/>
              <a:cs typeface="Arial" panose="020B0604020202020204" pitchFamily="34" charset="0"/>
            </a:endParaRPr>
          </a:p>
          <a:p>
            <a:pPr marL="0" indent="0" algn="just">
              <a:buFont typeface="Wingdings 2"/>
              <a:buNone/>
            </a:pPr>
            <a:endParaRPr lang="es-CR" sz="1800" b="1" dirty="0" smtClean="0">
              <a:latin typeface="Arial" panose="020B0604020202020204" pitchFamily="34" charset="0"/>
              <a:cs typeface="Arial" panose="020B0604020202020204" pitchFamily="34" charset="0"/>
            </a:endParaRPr>
          </a:p>
          <a:p>
            <a:pPr marL="0" indent="0" algn="just">
              <a:buFont typeface="Wingdings 2"/>
              <a:buNone/>
            </a:pPr>
            <a:endParaRPr lang="es-ES" sz="2000" dirty="0" smtClean="0"/>
          </a:p>
          <a:p>
            <a:pPr marL="0" indent="0" algn="just">
              <a:buFont typeface="Wingdings 2"/>
              <a:buNone/>
            </a:pPr>
            <a:endParaRPr lang="es-CR" sz="2000" dirty="0" smtClean="0"/>
          </a:p>
          <a:p>
            <a:pPr marL="0" indent="0" algn="just">
              <a:buFont typeface="Wingdings 2"/>
              <a:buNone/>
            </a:pPr>
            <a:endParaRPr lang="es-ES" sz="2000" b="1" u="sng" dirty="0">
              <a:latin typeface="Arial" panose="020B0604020202020204" pitchFamily="34" charset="0"/>
              <a:cs typeface="Arial" panose="020B0604020202020204" pitchFamily="34" charset="0"/>
            </a:endParaRPr>
          </a:p>
        </p:txBody>
      </p:sp>
      <p:sp>
        <p:nvSpPr>
          <p:cNvPr id="3" name="Rectángulo 2"/>
          <p:cNvSpPr/>
          <p:nvPr/>
        </p:nvSpPr>
        <p:spPr>
          <a:xfrm>
            <a:off x="996409" y="4723069"/>
            <a:ext cx="7443063" cy="307777"/>
          </a:xfrm>
          <a:prstGeom prst="rect">
            <a:avLst/>
          </a:prstGeom>
        </p:spPr>
        <p:txBody>
          <a:bodyPr wrap="none">
            <a:spAutoFit/>
          </a:bodyPr>
          <a:lstStyle/>
          <a:p>
            <a:r>
              <a:rPr lang="es-MX" sz="1400" dirty="0" smtClean="0">
                <a:latin typeface="Arial" panose="020B0604020202020204" pitchFamily="34" charset="0"/>
                <a:ea typeface="Arial Unicode MS" panose="020B0604020202020204" pitchFamily="34" charset="-128"/>
                <a:cs typeface="Arial" panose="020B0604020202020204" pitchFamily="34" charset="0"/>
              </a:rPr>
              <a:t>Generando </a:t>
            </a:r>
            <a:r>
              <a:rPr lang="es-MX" sz="1400" b="1" dirty="0" smtClean="0">
                <a:latin typeface="Arial" panose="020B0604020202020204" pitchFamily="34" charset="0"/>
                <a:ea typeface="Arial Unicode MS" panose="020B0604020202020204" pitchFamily="34" charset="-128"/>
                <a:cs typeface="Arial" panose="020B0604020202020204" pitchFamily="34" charset="0"/>
              </a:rPr>
              <a:t>68</a:t>
            </a:r>
            <a:r>
              <a:rPr lang="es-MX" sz="1400" dirty="0" smtClean="0">
                <a:latin typeface="Arial" panose="020B0604020202020204" pitchFamily="34" charset="0"/>
                <a:ea typeface="Arial Unicode MS" panose="020B0604020202020204" pitchFamily="34" charset="-128"/>
                <a:cs typeface="Arial" panose="020B0604020202020204" pitchFamily="34" charset="0"/>
              </a:rPr>
              <a:t> </a:t>
            </a:r>
            <a:r>
              <a:rPr lang="es-MX" sz="1400" dirty="0">
                <a:latin typeface="Arial" panose="020B0604020202020204" pitchFamily="34" charset="0"/>
                <a:ea typeface="Arial Unicode MS" panose="020B0604020202020204" pitchFamily="34" charset="-128"/>
                <a:cs typeface="Arial" panose="020B0604020202020204" pitchFamily="34" charset="0"/>
              </a:rPr>
              <a:t>cambios de </a:t>
            </a:r>
            <a:r>
              <a:rPr lang="es-MX" sz="1400" dirty="0" smtClean="0">
                <a:latin typeface="Arial" panose="020B0604020202020204" pitchFamily="34" charset="0"/>
                <a:ea typeface="Arial Unicode MS" panose="020B0604020202020204" pitchFamily="34" charset="-128"/>
                <a:cs typeface="Arial" panose="020B0604020202020204" pitchFamily="34" charset="0"/>
              </a:rPr>
              <a:t>horario, para un total de 204 gestiones en el sistema de marcas.</a:t>
            </a:r>
            <a:endParaRPr lang="es-CR" sz="14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4"/>
          <a:stretch>
            <a:fillRect/>
          </a:stretch>
        </p:blipFill>
        <p:spPr>
          <a:xfrm>
            <a:off x="647269" y="2674485"/>
            <a:ext cx="7780536" cy="1651725"/>
          </a:xfrm>
          <a:prstGeom prst="rect">
            <a:avLst/>
          </a:prstGeom>
        </p:spPr>
      </p:pic>
      <p:pic>
        <p:nvPicPr>
          <p:cNvPr id="10" name="Imagen 9"/>
          <p:cNvPicPr>
            <a:picLocks noChangeAspect="1"/>
          </p:cNvPicPr>
          <p:nvPr/>
        </p:nvPicPr>
        <p:blipFill>
          <a:blip r:embed="rId5"/>
          <a:stretch>
            <a:fillRect/>
          </a:stretch>
        </p:blipFill>
        <p:spPr>
          <a:xfrm>
            <a:off x="2601656" y="5193711"/>
            <a:ext cx="3999323" cy="815736"/>
          </a:xfrm>
          <a:prstGeom prst="rect">
            <a:avLst/>
          </a:prstGeom>
        </p:spPr>
      </p:pic>
    </p:spTree>
    <p:extLst>
      <p:ext uri="{BB962C8B-B14F-4D97-AF65-F5344CB8AC3E}">
        <p14:creationId xmlns:p14="http://schemas.microsoft.com/office/powerpoint/2010/main" val="10254041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1" name="Título 5"/>
          <p:cNvSpPr>
            <a:spLocks noGrp="1"/>
          </p:cNvSpPr>
          <p:nvPr>
            <p:ph type="title"/>
          </p:nvPr>
        </p:nvSpPr>
        <p:spPr>
          <a:xfrm>
            <a:off x="694454" y="1431054"/>
            <a:ext cx="7965079" cy="701802"/>
          </a:xfrm>
        </p:spPr>
        <p:txBody>
          <a:bodyPr>
            <a:normAutofit/>
          </a:bodyPr>
          <a:lstStyle/>
          <a:p>
            <a:pPr algn="ctr"/>
            <a:r>
              <a:rPr lang="es-ES_tradnl" sz="2000" b="1" u="sng" dirty="0">
                <a:solidFill>
                  <a:schemeClr val="tx1"/>
                </a:solidFill>
                <a:latin typeface="Arial" panose="020B0604020202020204" pitchFamily="34" charset="0"/>
                <a:cs typeface="Arial" panose="020B0604020202020204" pitchFamily="34" charset="0"/>
              </a:rPr>
              <a:t>Procedimiento, Indicadores de Gestión y </a:t>
            </a:r>
            <a:r>
              <a:rPr lang="es-ES_tradnl" sz="2000" b="1" u="sng" dirty="0" smtClean="0">
                <a:solidFill>
                  <a:schemeClr val="tx1"/>
                </a:solidFill>
                <a:latin typeface="Arial" panose="020B0604020202020204" pitchFamily="34" charset="0"/>
                <a:cs typeface="Arial" panose="020B0604020202020204" pitchFamily="34" charset="0"/>
              </a:rPr>
              <a:t>Resultados:</a:t>
            </a:r>
            <a:br>
              <a:rPr lang="es-ES_tradnl" sz="2000" b="1" u="sng" dirty="0" smtClean="0">
                <a:solidFill>
                  <a:schemeClr val="tx1"/>
                </a:solidFill>
                <a:latin typeface="Arial" panose="020B0604020202020204" pitchFamily="34" charset="0"/>
                <a:cs typeface="Arial" panose="020B0604020202020204" pitchFamily="34" charset="0"/>
              </a:rPr>
            </a:br>
            <a:r>
              <a:rPr lang="es-ES_tradnl" sz="2000" b="1" u="sng" dirty="0" smtClean="0">
                <a:solidFill>
                  <a:schemeClr val="tx1"/>
                </a:solidFill>
                <a:latin typeface="Arial" panose="020B0604020202020204" pitchFamily="34" charset="0"/>
                <a:cs typeface="Arial" panose="020B0604020202020204" pitchFamily="34" charset="0"/>
              </a:rPr>
              <a:t>Sistema de Marcas – Oficinas Centrales</a:t>
            </a:r>
            <a:endParaRPr lang="es-CR" sz="2000" dirty="0">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7</a:t>
            </a:fld>
            <a:endParaRPr lang="es-ES" dirty="0"/>
          </a:p>
        </p:txBody>
      </p:sp>
      <p:sp>
        <p:nvSpPr>
          <p:cNvPr id="14" name="Marcador de contenido 6"/>
          <p:cNvSpPr txBox="1">
            <a:spLocks/>
          </p:cNvSpPr>
          <p:nvPr/>
        </p:nvSpPr>
        <p:spPr>
          <a:xfrm>
            <a:off x="457200" y="2337039"/>
            <a:ext cx="8229600" cy="364743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lvl="0" indent="0" algn="just" hangingPunct="0">
              <a:buNone/>
            </a:pPr>
            <a:r>
              <a:rPr lang="es-CR" sz="1400" b="1" dirty="0" smtClean="0">
                <a:latin typeface="Arial" panose="020B0604020202020204" pitchFamily="34" charset="0"/>
                <a:cs typeface="Arial" panose="020B0604020202020204" pitchFamily="34" charset="0"/>
              </a:rPr>
              <a:t>Resultados</a:t>
            </a:r>
            <a:r>
              <a:rPr lang="es-CR" sz="1400" b="1" dirty="0">
                <a:latin typeface="Arial" panose="020B0604020202020204" pitchFamily="34" charset="0"/>
                <a:cs typeface="Arial" panose="020B0604020202020204" pitchFamily="34" charset="0"/>
              </a:rPr>
              <a:t>: </a:t>
            </a:r>
            <a:r>
              <a:rPr lang="es-MX" sz="1400" dirty="0" smtClean="0">
                <a:latin typeface="Arial" panose="020B0604020202020204" pitchFamily="34" charset="0"/>
                <a:cs typeface="Arial" panose="020B0604020202020204" pitchFamily="34" charset="0"/>
              </a:rPr>
              <a:t>Se </a:t>
            </a:r>
            <a:r>
              <a:rPr lang="es-MX" sz="1400" dirty="0">
                <a:latin typeface="Arial" panose="020B0604020202020204" pitchFamily="34" charset="0"/>
                <a:cs typeface="Arial" panose="020B0604020202020204" pitchFamily="34" charset="0"/>
              </a:rPr>
              <a:t>gestionan y solucionan incidencias relacionadas con el sistema actual de marcas.</a:t>
            </a:r>
            <a:endParaRPr lang="es-CR" sz="1400" dirty="0">
              <a:latin typeface="Arial" panose="020B0604020202020204" pitchFamily="34" charset="0"/>
              <a:cs typeface="Arial" panose="020B0604020202020204" pitchFamily="34" charset="0"/>
            </a:endParaRPr>
          </a:p>
          <a:p>
            <a:pPr marL="0" indent="0" algn="just" fontAlgn="auto" hangingPunct="0">
              <a:buNone/>
            </a:pPr>
            <a:r>
              <a:rPr lang="es-MX" sz="1400" dirty="0">
                <a:latin typeface="Arial" panose="020B0604020202020204" pitchFamily="34" charset="0"/>
                <a:cs typeface="Arial" panose="020B0604020202020204" pitchFamily="34" charset="0"/>
              </a:rPr>
              <a:t> </a:t>
            </a:r>
            <a:endParaRPr lang="es-CR" sz="1400" dirty="0">
              <a:latin typeface="Arial" panose="020B0604020202020204" pitchFamily="34" charset="0"/>
              <a:cs typeface="Arial" panose="020B0604020202020204" pitchFamily="34" charset="0"/>
            </a:endParaRPr>
          </a:p>
          <a:p>
            <a:pPr algn="just"/>
            <a:r>
              <a:rPr lang="es-ES" sz="1400" dirty="0" smtClean="0">
                <a:latin typeface="Arial" panose="020B0604020202020204" pitchFamily="34" charset="0"/>
                <a:cs typeface="Arial" panose="020B0604020202020204" pitchFamily="34" charset="0"/>
              </a:rPr>
              <a:t>A</a:t>
            </a:r>
            <a:r>
              <a:rPr lang="es-MX" sz="1400" dirty="0" smtClean="0">
                <a:latin typeface="Arial" panose="020B0604020202020204" pitchFamily="34" charset="0"/>
                <a:cs typeface="Arial" panose="020B0604020202020204" pitchFamily="34" charset="0"/>
              </a:rPr>
              <a:t> </a:t>
            </a:r>
            <a:r>
              <a:rPr lang="es-MX" sz="1400" dirty="0">
                <a:latin typeface="Arial" panose="020B0604020202020204" pitchFamily="34" charset="0"/>
                <a:cs typeface="Arial" panose="020B0604020202020204" pitchFamily="34" charset="0"/>
              </a:rPr>
              <a:t>marzo 2021, se dio el acompañamiento virtual y presencial, sobre el mantenimiento preventivo y correctivo de los 23 relojes marcadores con la empresa adjudicada</a:t>
            </a:r>
            <a:r>
              <a:rPr lang="es-MX" sz="1400" dirty="0" smtClean="0">
                <a:latin typeface="Arial" panose="020B0604020202020204" pitchFamily="34" charset="0"/>
                <a:cs typeface="Arial" panose="020B0604020202020204" pitchFamily="34" charset="0"/>
              </a:rPr>
              <a:t>.</a:t>
            </a:r>
            <a:endParaRPr lang="es-CR" sz="1400" dirty="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marL="0" indent="0" algn="just">
              <a:buNone/>
            </a:pPr>
            <a:endParaRPr lang="es-CR" sz="1600" dirty="0" smtClean="0">
              <a:latin typeface="Arial" panose="020B0604020202020204" pitchFamily="34" charset="0"/>
              <a:cs typeface="Arial" panose="020B0604020202020204" pitchFamily="34" charset="0"/>
            </a:endParaRPr>
          </a:p>
          <a:p>
            <a:pPr marL="0" indent="0" algn="just">
              <a:buFont typeface="Wingdings 2"/>
              <a:buNone/>
            </a:pPr>
            <a:endParaRPr lang="es-CR" sz="1800" b="1" dirty="0" smtClean="0">
              <a:latin typeface="Arial" panose="020B0604020202020204" pitchFamily="34" charset="0"/>
              <a:cs typeface="Arial" panose="020B0604020202020204" pitchFamily="34" charset="0"/>
            </a:endParaRPr>
          </a:p>
          <a:p>
            <a:pPr marL="0" indent="0" algn="just">
              <a:buFont typeface="Wingdings 2"/>
              <a:buNone/>
            </a:pPr>
            <a:endParaRPr lang="es-CR" sz="2000" dirty="0" smtClean="0"/>
          </a:p>
          <a:p>
            <a:pPr marL="0" indent="0" algn="just">
              <a:buFont typeface="Wingdings 2"/>
              <a:buNone/>
            </a:pPr>
            <a:endParaRPr lang="es-ES" sz="2000" b="1" u="sng" dirty="0">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4"/>
          <a:stretch>
            <a:fillRect/>
          </a:stretch>
        </p:blipFill>
        <p:spPr>
          <a:xfrm>
            <a:off x="179512" y="3501007"/>
            <a:ext cx="8853435" cy="3250333"/>
          </a:xfrm>
          <a:prstGeom prst="rect">
            <a:avLst/>
          </a:prstGeom>
        </p:spPr>
      </p:pic>
    </p:spTree>
    <p:extLst>
      <p:ext uri="{BB962C8B-B14F-4D97-AF65-F5344CB8AC3E}">
        <p14:creationId xmlns:p14="http://schemas.microsoft.com/office/powerpoint/2010/main" val="4274551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8</a:t>
            </a:fld>
            <a:endParaRPr lang="es-ES" dirty="0"/>
          </a:p>
        </p:txBody>
      </p:sp>
      <p:sp>
        <p:nvSpPr>
          <p:cNvPr id="14" name="Marcador de contenido 6"/>
          <p:cNvSpPr txBox="1">
            <a:spLocks/>
          </p:cNvSpPr>
          <p:nvPr/>
        </p:nvSpPr>
        <p:spPr>
          <a:xfrm>
            <a:off x="457200" y="2337039"/>
            <a:ext cx="8229600" cy="364743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lvl="0" indent="0" algn="just" hangingPunct="0">
              <a:buNone/>
            </a:pPr>
            <a:r>
              <a:rPr lang="es-CR" sz="1400" b="1" dirty="0" smtClean="0">
                <a:latin typeface="Arial" panose="020B0604020202020204" pitchFamily="34" charset="0"/>
                <a:cs typeface="Arial" panose="020B0604020202020204" pitchFamily="34" charset="0"/>
              </a:rPr>
              <a:t>Resultados</a:t>
            </a:r>
            <a:r>
              <a:rPr lang="es-CR" sz="1400" b="1" dirty="0">
                <a:latin typeface="Arial" panose="020B0604020202020204" pitchFamily="34" charset="0"/>
                <a:cs typeface="Arial" panose="020B0604020202020204" pitchFamily="34" charset="0"/>
              </a:rPr>
              <a:t>: </a:t>
            </a:r>
            <a:endParaRPr lang="es-CR" sz="1400" b="1" dirty="0" smtClean="0">
              <a:latin typeface="Arial" panose="020B0604020202020204" pitchFamily="34" charset="0"/>
              <a:cs typeface="Arial" panose="020B0604020202020204" pitchFamily="34" charset="0"/>
            </a:endParaRPr>
          </a:p>
          <a:p>
            <a:pPr algn="just" hangingPunct="0"/>
            <a:r>
              <a:rPr lang="es-CR" sz="1400" dirty="0" smtClean="0">
                <a:latin typeface="Arial" panose="020B0604020202020204" pitchFamily="34" charset="0"/>
                <a:cs typeface="Arial" panose="020B0604020202020204" pitchFamily="34" charset="0"/>
              </a:rPr>
              <a:t>Inducciones sobre el sistema de marcas, a los administradores y asistentes, en Oficinas Centrales.</a:t>
            </a:r>
          </a:p>
          <a:p>
            <a:pPr algn="just" hangingPunct="0"/>
            <a:endParaRPr lang="es-CR" sz="1200" dirty="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marL="0" indent="0" algn="just">
              <a:buNone/>
            </a:pPr>
            <a:endParaRPr lang="es-CR" sz="1600" dirty="0" smtClean="0">
              <a:latin typeface="Arial" panose="020B0604020202020204" pitchFamily="34" charset="0"/>
              <a:cs typeface="Arial" panose="020B0604020202020204" pitchFamily="34" charset="0"/>
            </a:endParaRPr>
          </a:p>
          <a:p>
            <a:pPr marL="0" indent="0" algn="just">
              <a:buFont typeface="Wingdings 2"/>
              <a:buNone/>
            </a:pPr>
            <a:endParaRPr lang="es-CR" sz="1800" b="1" dirty="0" smtClean="0">
              <a:latin typeface="Arial" panose="020B0604020202020204" pitchFamily="34" charset="0"/>
              <a:cs typeface="Arial" panose="020B0604020202020204" pitchFamily="34" charset="0"/>
            </a:endParaRPr>
          </a:p>
          <a:p>
            <a:pPr marL="0" indent="0" algn="just">
              <a:buFont typeface="Wingdings 2"/>
              <a:buNone/>
            </a:pPr>
            <a:endParaRPr lang="es-CR" sz="2000" dirty="0" smtClean="0"/>
          </a:p>
          <a:p>
            <a:pPr marL="0" indent="0" algn="just">
              <a:buFont typeface="Wingdings 2"/>
              <a:buNone/>
            </a:pPr>
            <a:endParaRPr lang="es-ES" sz="2000" b="1" u="sng" dirty="0">
              <a:latin typeface="Arial" panose="020B0604020202020204" pitchFamily="34" charset="0"/>
              <a:cs typeface="Arial" panose="020B0604020202020204" pitchFamily="34" charset="0"/>
            </a:endParaRPr>
          </a:p>
        </p:txBody>
      </p:sp>
      <p:sp>
        <p:nvSpPr>
          <p:cNvPr id="11" name="Título 5"/>
          <p:cNvSpPr txBox="1">
            <a:spLocks/>
          </p:cNvSpPr>
          <p:nvPr/>
        </p:nvSpPr>
        <p:spPr>
          <a:xfrm>
            <a:off x="694454" y="1431054"/>
            <a:ext cx="7965079" cy="701802"/>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s-ES_tradnl" sz="2000" b="1" u="sng" dirty="0" smtClean="0">
                <a:solidFill>
                  <a:schemeClr val="tx1"/>
                </a:solidFill>
                <a:latin typeface="Arial" panose="020B0604020202020204" pitchFamily="34" charset="0"/>
                <a:cs typeface="Arial" panose="020B0604020202020204" pitchFamily="34" charset="0"/>
              </a:rPr>
              <a:t>Procedimiento, Indicadores de Gestión y Resultados:</a:t>
            </a:r>
          </a:p>
          <a:p>
            <a:pPr algn="ctr"/>
            <a:r>
              <a:rPr lang="es-ES_tradnl" sz="2000" b="1" u="sng" dirty="0" smtClean="0">
                <a:solidFill>
                  <a:schemeClr val="tx1"/>
                </a:solidFill>
                <a:latin typeface="Arial" panose="020B0604020202020204" pitchFamily="34" charset="0"/>
                <a:cs typeface="Arial" panose="020B0604020202020204" pitchFamily="34" charset="0"/>
              </a:rPr>
              <a:t>Sistema de Marcas – Oficinas Centrales</a:t>
            </a:r>
            <a:endParaRPr lang="es-CR" sz="20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4"/>
          <a:stretch>
            <a:fillRect/>
          </a:stretch>
        </p:blipFill>
        <p:spPr>
          <a:xfrm>
            <a:off x="1211" y="3566525"/>
            <a:ext cx="7614644" cy="1934800"/>
          </a:xfrm>
          <a:prstGeom prst="rect">
            <a:avLst/>
          </a:prstGeom>
        </p:spPr>
      </p:pic>
    </p:spTree>
    <p:extLst>
      <p:ext uri="{BB962C8B-B14F-4D97-AF65-F5344CB8AC3E}">
        <p14:creationId xmlns:p14="http://schemas.microsoft.com/office/powerpoint/2010/main" val="383871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9</a:t>
            </a:fld>
            <a:endParaRPr lang="es-ES"/>
          </a:p>
        </p:txBody>
      </p:sp>
      <p:sp>
        <p:nvSpPr>
          <p:cNvPr id="5" name="CuadroTexto 4"/>
          <p:cNvSpPr txBox="1"/>
          <p:nvPr/>
        </p:nvSpPr>
        <p:spPr>
          <a:xfrm>
            <a:off x="467544" y="1268760"/>
            <a:ext cx="8219256" cy="4447371"/>
          </a:xfrm>
          <a:prstGeom prst="rect">
            <a:avLst/>
          </a:prstGeom>
          <a:noFill/>
        </p:spPr>
        <p:txBody>
          <a:bodyPr wrap="square" rtlCol="0">
            <a:spAutoFit/>
          </a:bodyPr>
          <a:lstStyle/>
          <a:p>
            <a:pPr algn="ctr">
              <a:lnSpc>
                <a:spcPct val="150000"/>
              </a:lnSpc>
            </a:pPr>
            <a:r>
              <a:rPr lang="es-ES" sz="2000" b="1" u="sng" dirty="0">
                <a:latin typeface="Arial" panose="020B0604020202020204" pitchFamily="34" charset="0"/>
                <a:ea typeface="+mj-ea"/>
                <a:cs typeface="Arial" panose="020B0604020202020204" pitchFamily="34" charset="0"/>
              </a:rPr>
              <a:t>Principales obstáculos por superar</a:t>
            </a:r>
          </a:p>
          <a:p>
            <a:pPr marL="342900" indent="-342900" algn="just">
              <a:lnSpc>
                <a:spcPct val="150000"/>
              </a:lnSpc>
              <a:buAutoNum type="arabicPeriod"/>
            </a:pPr>
            <a:endParaRPr lang="es-ES" sz="1200" dirty="0" smtClean="0">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Mejorar la comunicación y apoyo por parte de instancias internas, para el desarrollo e implementación de objetivos en aras de poder homologar el sistema de marcas tanto a nivel de Oficinas Centrales como Direcciones Regionales de Educación.</a:t>
            </a:r>
            <a:endParaRPr lang="es-CR" sz="1400" dirty="0">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 </a:t>
            </a:r>
            <a:endParaRPr lang="es-CR" sz="1400" dirty="0">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Incremento de nuevas herramientas tecnológicas, que faciliten y automaticen las gestiones de la DRH. Así como, la compra o alquiler de equipo tecnológicos de punta (tabletas, softwares, equipo de cómputo, pizarras táctiles, entre otros); lo cual ayudará en cuanto al nuevo entorno en el cual nos desarrollamos y según se vive por el </a:t>
            </a:r>
            <a:r>
              <a:rPr lang="es-ES" sz="1400" dirty="0" err="1">
                <a:latin typeface="Arial" panose="020B0604020202020204" pitchFamily="34" charset="0"/>
                <a:cs typeface="Arial" panose="020B0604020202020204" pitchFamily="34" charset="0"/>
              </a:rPr>
              <a:t>Covid</a:t>
            </a:r>
            <a:r>
              <a:rPr lang="es-ES" sz="1400" dirty="0">
                <a:latin typeface="Arial" panose="020B0604020202020204" pitchFamily="34" charset="0"/>
                <a:cs typeface="Arial" panose="020B0604020202020204" pitchFamily="34" charset="0"/>
              </a:rPr>
              <a:t> 19. </a:t>
            </a:r>
            <a:endParaRPr lang="es-CR" sz="1400" dirty="0">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 </a:t>
            </a:r>
            <a:endParaRPr lang="es-CR" sz="1400" dirty="0">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Brindar un seguimiento oportuno a los administradores de marca, mediante inducciones de seguimiento en el año 2021; para la descentralización del sistema de marcas, en temas tales como: permisos de lactancia, cambios de departamento, cambios de edificio, cambios de perfiles, funcionarios inactivos, resolución de problemas con los relojes marcadores entre otros, en tiempos de pandemia </a:t>
            </a:r>
            <a:r>
              <a:rPr lang="es-ES" sz="1400" dirty="0" err="1">
                <a:latin typeface="Arial" panose="020B0604020202020204" pitchFamily="34" charset="0"/>
                <a:cs typeface="Arial" panose="020B0604020202020204" pitchFamily="34" charset="0"/>
              </a:rPr>
              <a:t>Covid</a:t>
            </a:r>
            <a:r>
              <a:rPr lang="es-ES" sz="1400" dirty="0">
                <a:latin typeface="Arial" panose="020B0604020202020204" pitchFamily="34" charset="0"/>
                <a:cs typeface="Arial" panose="020B0604020202020204" pitchFamily="34" charset="0"/>
              </a:rPr>
              <a:t> 19. </a:t>
            </a:r>
            <a:r>
              <a:rPr lang="es-ES" sz="1400" dirty="0" smtClean="0">
                <a:latin typeface="Arial" panose="020B0604020202020204" pitchFamily="34" charset="0"/>
                <a:cs typeface="Arial" panose="020B0604020202020204" pitchFamily="34" charset="0"/>
              </a:rPr>
              <a:t>  </a:t>
            </a:r>
            <a:endParaRPr lang="es-CR" sz="1400" dirty="0">
              <a:latin typeface="Arial" panose="020B0604020202020204" pitchFamily="34" charset="0"/>
              <a:cs typeface="Arial" panose="020B0604020202020204" pitchFamily="34" charset="0"/>
            </a:endParaRPr>
          </a:p>
          <a:p>
            <a:pPr marL="342900" indent="-342900" algn="just">
              <a:lnSpc>
                <a:spcPct val="150000"/>
              </a:lnSpc>
              <a:buAutoNum type="arabicPeriod"/>
            </a:pPr>
            <a:endParaRPr lang="es-ES" sz="1400" dirty="0" smtClean="0">
              <a:latin typeface="Arial" panose="020B0604020202020204" pitchFamily="34" charset="0"/>
              <a:cs typeface="Arial" panose="020B0604020202020204" pitchFamily="34" charset="0"/>
            </a:endParaRPr>
          </a:p>
          <a:p>
            <a:pPr marL="342900" indent="-342900" algn="just">
              <a:lnSpc>
                <a:spcPct val="150000"/>
              </a:lnSpc>
              <a:buAutoNum type="arabicPeriod" startAt="2"/>
            </a:pPr>
            <a:endParaRPr lang="es-ES" sz="1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9238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28722</TotalTime>
  <Words>3114</Words>
  <Application>Microsoft Office PowerPoint</Application>
  <PresentationFormat>Presentación en pantalla (4:3)</PresentationFormat>
  <Paragraphs>384</Paragraphs>
  <Slides>41</Slides>
  <Notes>23</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41</vt:i4>
      </vt:variant>
    </vt:vector>
  </HeadingPairs>
  <TitlesOfParts>
    <vt:vector size="51" baseType="lpstr">
      <vt:lpstr>Albertus Medium</vt:lpstr>
      <vt:lpstr>Arial</vt:lpstr>
      <vt:lpstr>Arial Unicode MS</vt:lpstr>
      <vt:lpstr>Calibri</vt:lpstr>
      <vt:lpstr>Constantia</vt:lpstr>
      <vt:lpstr>Euphemia</vt:lpstr>
      <vt:lpstr>Times New Roman</vt:lpstr>
      <vt:lpstr>Wingdings 2</vt:lpstr>
      <vt:lpstr>Flujo</vt:lpstr>
      <vt:lpstr>Diseño personalizado</vt:lpstr>
      <vt:lpstr>Presentación de PowerPoint</vt:lpstr>
      <vt:lpstr>Labor Sustantiva de UGAL</vt:lpstr>
      <vt:lpstr>Administración del Sistema de marcas  Oficinas Centrales</vt:lpstr>
      <vt:lpstr>Procedimiento, Indicadores de Gestión y Resultados: Sistema de Marcas – Oficinas Centrales</vt:lpstr>
      <vt:lpstr>Procedimiento, Indicadores de Gestión y Resultados: Sistema de Marcas – Oficinas Centrales</vt:lpstr>
      <vt:lpstr>Procedimiento, Indicadores de Gestión y Resultados:  Sistema de Marcas – Oficinas Centrales</vt:lpstr>
      <vt:lpstr>Procedimiento, Indicadores de Gestión y Resultados: Sistema de Marcas – Oficinas Centrales</vt:lpstr>
      <vt:lpstr>Presentación de PowerPoint</vt:lpstr>
      <vt:lpstr>Presentación de PowerPoint</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Proyecto de Bienestar Integral </vt:lpstr>
      <vt:lpstr>Presentación de PowerPoint</vt:lpstr>
      <vt:lpstr> Procedimiento de Capacitación de la Dirección de Recursos Humanos</vt:lpstr>
      <vt:lpstr>Presentación de PowerPoint</vt:lpstr>
      <vt:lpstr>Resultados: Se realizó un estudio de detención de necesidades de capacitación, identificando las principales brechas a trabajar, en las áreas técnicas y habilidades blandas.   Resultados: Se coordinó con el Instituto de Desarrollo Profesional la contratación de un talleres de capacitación para jefaturas.  Resultados: Se llevaron a cabo 9 talleres que responden a las necesidades de capacitación que tiene la DRH.  Resultados: Se generó para el personal docente una charla con tema de Neurociencia. . </vt:lpstr>
      <vt:lpstr>Presentación de PowerPoint</vt:lpstr>
      <vt:lpstr>Presentación de PowerPoint</vt:lpstr>
      <vt:lpstr>Presentación de PowerPoint</vt:lpstr>
      <vt:lpstr>Contrataciones Realizadas</vt:lpstr>
      <vt:lpstr>Diversos trámites </vt:lpstr>
      <vt:lpstr>Contrataciones continuas:</vt:lpstr>
      <vt:lpstr>Objetivos y resultados</vt:lpstr>
      <vt:lpstr>Presentación de PowerPoint</vt:lpstr>
      <vt:lpstr>Proyecto “MiPerfil-MEP” DRH-MEP</vt:lpstr>
      <vt:lpstr>Objetivo</vt:lpstr>
      <vt:lpstr>Resultados</vt:lpstr>
      <vt:lpstr>Obstáculos por mejorar:</vt:lpstr>
      <vt:lpstr>Sistema Trazabilidad.  Módulo Correspondencia </vt:lpstr>
      <vt:lpstr>Objetivo</vt:lpstr>
      <vt:lpstr>Resultados</vt:lpstr>
      <vt:lpstr>Obstáculos por mejorar: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amurilloj</dc:creator>
  <cp:lastModifiedBy>Laura Marcela Sanchez Murillo</cp:lastModifiedBy>
  <cp:revision>1098</cp:revision>
  <cp:lastPrinted>2014-11-26T16:11:40Z</cp:lastPrinted>
  <dcterms:created xsi:type="dcterms:W3CDTF">2011-07-08T13:19:55Z</dcterms:created>
  <dcterms:modified xsi:type="dcterms:W3CDTF">2021-05-31T18:58:31Z</dcterms:modified>
</cp:coreProperties>
</file>