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9"/>
  </p:notesMasterIdLst>
  <p:handoutMasterIdLst>
    <p:handoutMasterId r:id="rId10"/>
  </p:handoutMasterIdLst>
  <p:sldIdLst>
    <p:sldId id="272" r:id="rId3"/>
    <p:sldId id="318" r:id="rId4"/>
    <p:sldId id="257" r:id="rId5"/>
    <p:sldId id="319" r:id="rId6"/>
    <p:sldId id="287" r:id="rId7"/>
    <p:sldId id="312" r:id="rId8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1" autoAdjust="0"/>
    <p:restoredTop sz="93813" autoAdjust="0"/>
  </p:normalViewPr>
  <p:slideViewPr>
    <p:cSldViewPr snapToObjects="1">
      <p:cViewPr>
        <p:scale>
          <a:sx n="100" d="100"/>
          <a:sy n="100" d="100"/>
        </p:scale>
        <p:origin x="96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28/09/2021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28/09/2021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35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18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030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5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28/09/2021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28/09/2021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Fecha de impresión: </a:t>
            </a:r>
            <a:fld id="{52AAA591-02E3-4C18-BDEF-FE9EE6941BBB}" type="datetime1">
              <a:rPr lang="es-ES" smtClean="0"/>
              <a:t>28/09/2021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28/09/2021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28/09/2021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28/09/2021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28/09/2021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28/09/2021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28/09/2021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28/09/2021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28/09/2021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28/09/2021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28/09/2021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28/09/2021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28/09/2021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28/09/2021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28/09/2021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/>
              <a:t>Fecha de impresión</a:t>
            </a:r>
            <a:r>
              <a:rPr lang="es-ES"/>
              <a:t>: </a:t>
            </a:r>
            <a:fld id="{1ABCE90B-3C5E-4D3E-92BD-9F3D9180B9EA}" type="datetime1">
              <a:rPr lang="es-ES" smtClean="0"/>
              <a:t>28/09/2021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28/09/2021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28/09/2021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28/09/2021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Versión: R6 - 14/11/2014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/>
              <a:t>Fecha de impresión</a:t>
            </a:r>
            <a:r>
              <a:rPr lang="es-ES"/>
              <a:t>: </a:t>
            </a:r>
            <a:fld id="{ABB6C35B-15C9-4ADA-A31E-8BD1B9945545}" type="datetime1">
              <a:rPr lang="es-ES" smtClean="0"/>
              <a:t>28/09/2021</a:t>
            </a:fld>
            <a:r>
              <a:rPr lang="es-ES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28/09/2021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Versión: R6 - 14/11/2014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1508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Unidad Legal</a:t>
            </a:r>
            <a:endParaRPr lang="es-CR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28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Informe de Gestión – </a:t>
            </a:r>
            <a:r>
              <a:rPr lang="es-CR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s-CR" sz="28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CUATRIMESTRE 2021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905" y="640512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/>
              <a:t>	</a:t>
            </a:r>
            <a:br>
              <a:rPr lang="es-ES" sz="3200" b="1" dirty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691680" y="2551837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>
                <a:solidFill>
                  <a:srgbClr val="04617B"/>
                </a:solidFill>
                <a:latin typeface="Arial" panose="020B0604020202020204" pitchFamily="34" charset="0"/>
              </a:rPr>
              <a:t>Brindar asistencia legal a la Dirección de Recursos </a:t>
            </a:r>
            <a:r>
              <a:rPr lang="es-CR" dirty="0" smtClean="0">
                <a:solidFill>
                  <a:srgbClr val="04617B"/>
                </a:solidFill>
                <a:latin typeface="Arial" panose="020B0604020202020204" pitchFamily="34" charset="0"/>
              </a:rPr>
              <a:t>Humanos, a </a:t>
            </a:r>
            <a:r>
              <a:rPr lang="es-CR" dirty="0">
                <a:solidFill>
                  <a:srgbClr val="04617B"/>
                </a:solidFill>
                <a:latin typeface="Arial" panose="020B0604020202020204" pitchFamily="34" charset="0"/>
              </a:rPr>
              <a:t>sus diferentes Departamentos, Unidades, </a:t>
            </a:r>
            <a:r>
              <a:rPr lang="es-CR" dirty="0" smtClean="0">
                <a:solidFill>
                  <a:srgbClr val="04617B"/>
                </a:solidFill>
                <a:latin typeface="Arial" panose="020B0604020202020204" pitchFamily="34" charset="0"/>
              </a:rPr>
              <a:t>así como la atención a requerimientos judiciales y otras dependencias estatales a </a:t>
            </a:r>
            <a:r>
              <a:rPr lang="es-CR" dirty="0">
                <a:solidFill>
                  <a:srgbClr val="04617B"/>
                </a:solidFill>
                <a:latin typeface="Arial" panose="020B0604020202020204" pitchFamily="34" charset="0"/>
              </a:rPr>
              <a:t>esta </a:t>
            </a:r>
            <a:r>
              <a:rPr lang="es-CR" dirty="0" smtClean="0">
                <a:solidFill>
                  <a:srgbClr val="04617B"/>
                </a:solidFill>
                <a:latin typeface="Arial" panose="020B0604020202020204" pitchFamily="34" charset="0"/>
              </a:rPr>
              <a:t>Dirección, </a:t>
            </a:r>
            <a:r>
              <a:rPr lang="es-CR" dirty="0">
                <a:solidFill>
                  <a:srgbClr val="04617B"/>
                </a:solidFill>
                <a:latin typeface="Arial" panose="020B0604020202020204" pitchFamily="34" charset="0"/>
              </a:rPr>
              <a:t>a fin de garantizar la eficacia y eficiencia del servicio público. </a:t>
            </a:r>
            <a:r>
              <a:rPr lang="es-CR" dirty="0">
                <a:solidFill>
                  <a:srgbClr val="000000"/>
                </a:solidFill>
                <a:latin typeface="Arial" panose="020B0604020202020204" pitchFamily="34" charset="0"/>
              </a:rPr>
              <a:t>​</a:t>
            </a:r>
            <a:endParaRPr lang="es-C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93024" y="1484784"/>
            <a:ext cx="82296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Asistir en materia jurídico legal a la Dirección de Recursos Humanos, a fin de garantizar una gestión administrativa acorde al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marco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jurídico vigente.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Cumplido cabalmente de conformidad con los informes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controles que registra la Unidad Legal.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Asegurar la eficiencia y eficacia en el conocimiento de los asuntos legales que se tramitan desde la Unidad, en apego a los plazos establecidos por ley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Cumplido cabalmente de conformidad con los informes y controles que registra la Unidad Legal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400" dirty="0"/>
          </a:p>
          <a:p>
            <a:pPr>
              <a:lnSpc>
                <a:spcPct val="150000"/>
              </a:lnSpc>
            </a:pPr>
            <a:r>
              <a:rPr lang="es-CR" sz="1400" dirty="0"/>
              <a:t>(…)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93024" y="1484784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la actualización jurídica constante del personal que conforman la Unidad Legal.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Cumplido a través de la biblioteca virtual, gestión de solicitud de capacitación a la Unidad de Gestión Administrativa y Logistica y la retroalimentación a nivel de la Unidad Legal.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Coadyuvar con el desarrollo de las funciones de los diferentes Departamentos de la Dirección de Recursos Humanos, mediante la asistencia legal.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Cumplido cabalmente de conformidad con los informes y controles que registra la Unidad Legal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400" dirty="0"/>
          </a:p>
          <a:p>
            <a:pPr>
              <a:lnSpc>
                <a:spcPct val="150000"/>
              </a:lnSpc>
            </a:pPr>
            <a:r>
              <a:rPr lang="es-CR" sz="1400" dirty="0"/>
              <a:t>(…)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83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52633"/>
              </p:ext>
            </p:extLst>
          </p:nvPr>
        </p:nvGraphicFramePr>
        <p:xfrm>
          <a:off x="2495550" y="2348706"/>
          <a:ext cx="4092674" cy="3562350"/>
        </p:xfrm>
        <a:graphic>
          <a:graphicData uri="http://schemas.openxmlformats.org/drawingml/2006/table">
            <a:tbl>
              <a:tblPr/>
              <a:tblGrid>
                <a:gridCol w="3141471"/>
                <a:gridCol w="951203"/>
              </a:tblGrid>
              <a:tr h="60007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 </a:t>
                      </a:r>
                      <a:r>
                        <a:rPr lang="es-C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r>
                        <a:rPr lang="es-C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Asuntos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Cantidad Ingresada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Resoluciones del Tribunal de la Carrera Docente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Requerimientos varios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La Defensoría de los Habitantes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Consultas varias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Copias informativas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apelación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Reclamos administrativos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revocatoria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Mandamientos judiciales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amparo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resoluciones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 de revisión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423542" y="6011996"/>
            <a:ext cx="416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 smtClean="0">
                <a:solidFill>
                  <a:srgbClr val="FF0000"/>
                </a:solidFill>
                <a:latin typeface="+mj-lt"/>
              </a:rPr>
              <a:t>Total gestionado de IDS:  </a:t>
            </a:r>
            <a:r>
              <a:rPr lang="es-CR" sz="1200" b="1" dirty="0" smtClean="0">
                <a:latin typeface="+mj-lt"/>
              </a:rPr>
              <a:t>1806 resoluciones</a:t>
            </a:r>
            <a:endParaRPr lang="es-CR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39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950" y="1412776"/>
            <a:ext cx="8242506" cy="2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23559</TotalTime>
  <Words>326</Words>
  <Application>Microsoft Office PowerPoint</Application>
  <PresentationFormat>Presentación en pantalla (4:3)</PresentationFormat>
  <Paragraphs>79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Haydee Vega Barrios</cp:lastModifiedBy>
  <cp:revision>842</cp:revision>
  <cp:lastPrinted>2014-11-26T16:11:40Z</cp:lastPrinted>
  <dcterms:created xsi:type="dcterms:W3CDTF">2011-07-08T13:19:55Z</dcterms:created>
  <dcterms:modified xsi:type="dcterms:W3CDTF">2021-09-28T21:00:04Z</dcterms:modified>
</cp:coreProperties>
</file>