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 id="2147484418" r:id="rId2"/>
  </p:sldMasterIdLst>
  <p:notesMasterIdLst>
    <p:notesMasterId r:id="rId46"/>
  </p:notesMasterIdLst>
  <p:handoutMasterIdLst>
    <p:handoutMasterId r:id="rId47"/>
  </p:handoutMasterIdLst>
  <p:sldIdLst>
    <p:sldId id="272" r:id="rId3"/>
    <p:sldId id="325" r:id="rId4"/>
    <p:sldId id="399" r:id="rId5"/>
    <p:sldId id="404" r:id="rId6"/>
    <p:sldId id="405" r:id="rId7"/>
    <p:sldId id="406" r:id="rId8"/>
    <p:sldId id="407" r:id="rId9"/>
    <p:sldId id="408" r:id="rId10"/>
    <p:sldId id="409" r:id="rId11"/>
    <p:sldId id="410" r:id="rId12"/>
    <p:sldId id="377" r:id="rId13"/>
    <p:sldId id="420" r:id="rId14"/>
    <p:sldId id="421" r:id="rId15"/>
    <p:sldId id="422" r:id="rId16"/>
    <p:sldId id="423" r:id="rId17"/>
    <p:sldId id="382" r:id="rId18"/>
    <p:sldId id="412" r:id="rId19"/>
    <p:sldId id="413" r:id="rId20"/>
    <p:sldId id="414" r:id="rId21"/>
    <p:sldId id="415" r:id="rId22"/>
    <p:sldId id="416" r:id="rId23"/>
    <p:sldId id="417" r:id="rId24"/>
    <p:sldId id="418" r:id="rId25"/>
    <p:sldId id="419" r:id="rId26"/>
    <p:sldId id="362" r:id="rId27"/>
    <p:sldId id="424" r:id="rId28"/>
    <p:sldId id="425" r:id="rId29"/>
    <p:sldId id="426" r:id="rId30"/>
    <p:sldId id="427" r:id="rId31"/>
    <p:sldId id="393" r:id="rId32"/>
    <p:sldId id="428" r:id="rId33"/>
    <p:sldId id="429" r:id="rId34"/>
    <p:sldId id="430" r:id="rId35"/>
    <p:sldId id="431" r:id="rId36"/>
    <p:sldId id="432" r:id="rId37"/>
    <p:sldId id="364" r:id="rId38"/>
    <p:sldId id="365" r:id="rId39"/>
    <p:sldId id="366" r:id="rId40"/>
    <p:sldId id="367" r:id="rId41"/>
    <p:sldId id="400" r:id="rId42"/>
    <p:sldId id="368" r:id="rId43"/>
    <p:sldId id="369" r:id="rId44"/>
    <p:sldId id="401" r:id="rId45"/>
  </p:sldIdLst>
  <p:sldSz cx="9144000" cy="6858000" type="screen4x3"/>
  <p:notesSz cx="6980238"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orar" initial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993300"/>
    <a:srgbClr val="A50021"/>
    <a:srgbClr val="FFFF99"/>
    <a:srgbClr val="564334"/>
    <a:srgbClr val="87A846"/>
    <a:srgbClr val="6D8838"/>
    <a:srgbClr val="F2F2F2"/>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81" autoAdjust="0"/>
    <p:restoredTop sz="93813" autoAdjust="0"/>
  </p:normalViewPr>
  <p:slideViewPr>
    <p:cSldViewPr snapToObjects="1">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46"/>
    </p:cViewPr>
  </p:sorterViewPr>
  <p:notesViewPr>
    <p:cSldViewPr snapToObjects="1" showGuides="1">
      <p:cViewPr varScale="1">
        <p:scale>
          <a:sx n="38" d="100"/>
          <a:sy n="38" d="100"/>
        </p:scale>
        <p:origin x="-2328" y="-77"/>
      </p:cViewPr>
      <p:guideLst>
        <p:guide orient="horz" pos="2880"/>
        <p:guide pos="21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F9455-8310-4F99-AC7F-2621D0854CE1}"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CR"/>
        </a:p>
      </dgm:t>
    </dgm:pt>
    <dgm:pt modelId="{BAF71F61-235C-4912-AF69-3C489DBF574D}">
      <dgm:prSet phldrT="[Texto]" custT="1"/>
      <dgm:spPr>
        <a:xfrm>
          <a:off x="2581" y="291707"/>
          <a:ext cx="2048164" cy="1228898"/>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72-17</a:t>
          </a:r>
        </a:p>
        <a:p>
          <a:r>
            <a:rPr lang="es-ES" sz="1400" dirty="0" smtClean="0">
              <a:solidFill>
                <a:sysClr val="window" lastClr="FFFFFF"/>
              </a:solidFill>
              <a:latin typeface="Arial" panose="020B0604020202020204" pitchFamily="34" charset="0"/>
              <a:ea typeface="+mn-ea"/>
              <a:cs typeface="Arial" panose="020B0604020202020204" pitchFamily="34" charset="0"/>
            </a:rPr>
            <a:t>Cobertura del Inglés</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7A03CE88-459F-4921-AAC5-8BBFF002E9AC}" type="parTrans" cxnId="{AEB5EF4D-D7C7-4057-A132-2FEFE08888B9}">
      <dgm:prSet/>
      <dgm:spPr/>
      <dgm:t>
        <a:bodyPr/>
        <a:lstStyle/>
        <a:p>
          <a:endParaRPr lang="es-CR" sz="1600">
            <a:latin typeface="Arial" panose="020B0604020202020204" pitchFamily="34" charset="0"/>
            <a:cs typeface="Arial" panose="020B0604020202020204" pitchFamily="34" charset="0"/>
          </a:endParaRPr>
        </a:p>
      </dgm:t>
    </dgm:pt>
    <dgm:pt modelId="{3BCF88B3-107D-4571-83C4-791173980298}" type="sibTrans" cxnId="{AEB5EF4D-D7C7-4057-A132-2FEFE08888B9}">
      <dgm:prSet/>
      <dgm:spPr/>
      <dgm:t>
        <a:bodyPr/>
        <a:lstStyle/>
        <a:p>
          <a:endParaRPr lang="es-CR" sz="1600">
            <a:latin typeface="Arial" panose="020B0604020202020204" pitchFamily="34" charset="0"/>
            <a:cs typeface="Arial" panose="020B0604020202020204" pitchFamily="34" charset="0"/>
          </a:endParaRPr>
        </a:p>
      </dgm:t>
    </dgm:pt>
    <dgm:pt modelId="{F2FCCC0E-313D-45DB-AE9B-6EBED4939E95}">
      <dgm:prSet phldrT="[Texto]" custT="1"/>
      <dgm:spPr>
        <a:xfrm>
          <a:off x="2255562" y="291707"/>
          <a:ext cx="2048164" cy="1228898"/>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10-19 seguimientos al Informe 32-11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E3C5DF52-2CFF-4FC7-95DA-884A1A7151A5}" type="parTrans" cxnId="{F3454E80-016D-41F2-9FDC-2C073C5AA28D}">
      <dgm:prSet/>
      <dgm:spPr/>
      <dgm:t>
        <a:bodyPr/>
        <a:lstStyle/>
        <a:p>
          <a:endParaRPr lang="es-CR" sz="1600">
            <a:latin typeface="Arial" panose="020B0604020202020204" pitchFamily="34" charset="0"/>
            <a:cs typeface="Arial" panose="020B0604020202020204" pitchFamily="34" charset="0"/>
          </a:endParaRPr>
        </a:p>
      </dgm:t>
    </dgm:pt>
    <dgm:pt modelId="{D5BB0757-2D93-46FE-BCA7-BF00ED8307B0}" type="sibTrans" cxnId="{F3454E80-016D-41F2-9FDC-2C073C5AA28D}">
      <dgm:prSet/>
      <dgm:spPr/>
      <dgm:t>
        <a:bodyPr/>
        <a:lstStyle/>
        <a:p>
          <a:endParaRPr lang="es-CR" sz="1600">
            <a:latin typeface="Arial" panose="020B0604020202020204" pitchFamily="34" charset="0"/>
            <a:cs typeface="Arial" panose="020B0604020202020204" pitchFamily="34" charset="0"/>
          </a:endParaRPr>
        </a:p>
      </dgm:t>
    </dgm:pt>
    <dgm:pt modelId="{4D21057D-146E-4299-A5D6-88E4909FA803}">
      <dgm:prSet phldrT="[Texto]" custT="1"/>
      <dgm:spPr>
        <a:xfrm>
          <a:off x="4508542" y="291707"/>
          <a:ext cx="2048164" cy="1228898"/>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51-2020</a:t>
          </a:r>
        </a:p>
        <a:p>
          <a:r>
            <a:rPr lang="es-CR" sz="1400" dirty="0" smtClean="0">
              <a:solidFill>
                <a:sysClr val="window" lastClr="FFFFFF"/>
              </a:solidFill>
              <a:latin typeface="Arial" panose="020B0604020202020204" pitchFamily="34" charset="0"/>
              <a:ea typeface="+mn-ea"/>
              <a:cs typeface="Arial" panose="020B0604020202020204" pitchFamily="34" charset="0"/>
            </a:rPr>
            <a:t>Escuelas Municipales de Música.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B0C6B5BB-DBA5-4F74-AAF0-5D0E7D7CBC4C}" type="parTrans" cxnId="{5695ACF8-E0C9-47ED-8C80-95555A3D17B9}">
      <dgm:prSet/>
      <dgm:spPr/>
      <dgm:t>
        <a:bodyPr/>
        <a:lstStyle/>
        <a:p>
          <a:endParaRPr lang="es-CR" sz="1600">
            <a:latin typeface="Arial" panose="020B0604020202020204" pitchFamily="34" charset="0"/>
            <a:cs typeface="Arial" panose="020B0604020202020204" pitchFamily="34" charset="0"/>
          </a:endParaRPr>
        </a:p>
      </dgm:t>
    </dgm:pt>
    <dgm:pt modelId="{498E3C39-36F3-44F1-AD99-3979A31FA6E6}" type="sibTrans" cxnId="{5695ACF8-E0C9-47ED-8C80-95555A3D17B9}">
      <dgm:prSet/>
      <dgm:spPr/>
      <dgm:t>
        <a:bodyPr/>
        <a:lstStyle/>
        <a:p>
          <a:endParaRPr lang="es-CR" sz="1600">
            <a:latin typeface="Arial" panose="020B0604020202020204" pitchFamily="34" charset="0"/>
            <a:cs typeface="Arial" panose="020B0604020202020204" pitchFamily="34" charset="0"/>
          </a:endParaRPr>
        </a:p>
      </dgm:t>
    </dgm:pt>
    <dgm:pt modelId="{83CEC8D4-3532-4A13-8758-D4294D50A1CA}">
      <dgm:prSet phldrT="[Texto]" custT="1"/>
      <dgm:spPr>
        <a:xfrm>
          <a:off x="6761523" y="291707"/>
          <a:ext cx="2048164" cy="1228898"/>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N°76-19 Seguimiento del Informe N°27-15 Ampliación DE-35865.</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2DD4A2ED-B33D-4D96-BCCF-37CB5BA47CC2}" type="parTrans" cxnId="{3199AF24-B051-48AC-8A57-13470047D69B}">
      <dgm:prSet/>
      <dgm:spPr/>
      <dgm:t>
        <a:bodyPr/>
        <a:lstStyle/>
        <a:p>
          <a:endParaRPr lang="es-CR" sz="1600">
            <a:latin typeface="Arial" panose="020B0604020202020204" pitchFamily="34" charset="0"/>
            <a:cs typeface="Arial" panose="020B0604020202020204" pitchFamily="34" charset="0"/>
          </a:endParaRPr>
        </a:p>
      </dgm:t>
    </dgm:pt>
    <dgm:pt modelId="{F43D6BF9-C67B-410C-84E8-40AC47B18647}" type="sibTrans" cxnId="{3199AF24-B051-48AC-8A57-13470047D69B}">
      <dgm:prSet/>
      <dgm:spPr/>
      <dgm:t>
        <a:bodyPr/>
        <a:lstStyle/>
        <a:p>
          <a:endParaRPr lang="es-CR" sz="1600">
            <a:latin typeface="Arial" panose="020B0604020202020204" pitchFamily="34" charset="0"/>
            <a:cs typeface="Arial" panose="020B0604020202020204" pitchFamily="34" charset="0"/>
          </a:endParaRPr>
        </a:p>
      </dgm:t>
    </dgm:pt>
    <dgm:pt modelId="{DE231F67-670A-45BA-B859-8D8BA753821B}">
      <dgm:prSet phldrT="[Texto]" custT="1"/>
      <dgm:spPr>
        <a:xfrm>
          <a:off x="2581" y="1725422"/>
          <a:ext cx="2048164" cy="1228898"/>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47-18 </a:t>
          </a:r>
        </a:p>
        <a:p>
          <a:r>
            <a:rPr lang="es-CR" sz="1400" dirty="0" smtClean="0">
              <a:solidFill>
                <a:sysClr val="window" lastClr="FFFFFF"/>
              </a:solidFill>
              <a:latin typeface="Arial" panose="020B0604020202020204" pitchFamily="34" charset="0"/>
              <a:ea typeface="+mn-ea"/>
              <a:cs typeface="Arial" panose="020B0604020202020204" pitchFamily="34" charset="0"/>
            </a:rPr>
            <a:t>Control Interno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BAFC13DD-A9B9-4249-AB3B-71CC1C634D20}" type="parTrans" cxnId="{5B1831FF-384D-4122-94EB-66B3B1461CDA}">
      <dgm:prSet/>
      <dgm:spPr/>
      <dgm:t>
        <a:bodyPr/>
        <a:lstStyle/>
        <a:p>
          <a:endParaRPr lang="es-CR" sz="1600">
            <a:latin typeface="Arial" panose="020B0604020202020204" pitchFamily="34" charset="0"/>
            <a:cs typeface="Arial" panose="020B0604020202020204" pitchFamily="34" charset="0"/>
          </a:endParaRPr>
        </a:p>
      </dgm:t>
    </dgm:pt>
    <dgm:pt modelId="{B230790E-F402-4032-A0F8-8EF01DBA70AA}" type="sibTrans" cxnId="{5B1831FF-384D-4122-94EB-66B3B1461CDA}">
      <dgm:prSet/>
      <dgm:spPr/>
      <dgm:t>
        <a:bodyPr/>
        <a:lstStyle/>
        <a:p>
          <a:endParaRPr lang="es-CR" sz="1600">
            <a:latin typeface="Arial" panose="020B0604020202020204" pitchFamily="34" charset="0"/>
            <a:cs typeface="Arial" panose="020B0604020202020204" pitchFamily="34" charset="0"/>
          </a:endParaRPr>
        </a:p>
      </dgm:t>
    </dgm:pt>
    <dgm:pt modelId="{55FFC5CD-58DA-4DF3-BDF1-7128DCEDC5C7}">
      <dgm:prSet phldrT="[Texto]" custT="1"/>
      <dgm:spPr>
        <a:xfrm>
          <a:off x="2255562" y="1725422"/>
          <a:ext cx="2048164" cy="1228898"/>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44-16 </a:t>
          </a:r>
          <a:r>
            <a:rPr lang="es-CR" sz="1400" dirty="0" err="1" smtClean="0">
              <a:solidFill>
                <a:sysClr val="window" lastClr="FFFFFF"/>
              </a:solidFill>
              <a:latin typeface="Arial" panose="020B0604020202020204" pitchFamily="34" charset="0"/>
              <a:ea typeface="+mn-ea"/>
              <a:cs typeface="Arial" panose="020B0604020202020204" pitchFamily="34" charset="0"/>
            </a:rPr>
            <a:t>Zonaje</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2E7431AA-8E97-42F0-B511-7D4273EE811E}" type="parTrans" cxnId="{8E57489F-E292-452B-9B8A-E175BAD81E6A}">
      <dgm:prSet/>
      <dgm:spPr/>
      <dgm:t>
        <a:bodyPr/>
        <a:lstStyle/>
        <a:p>
          <a:endParaRPr lang="es-CR" sz="1600">
            <a:latin typeface="Arial" panose="020B0604020202020204" pitchFamily="34" charset="0"/>
            <a:cs typeface="Arial" panose="020B0604020202020204" pitchFamily="34" charset="0"/>
          </a:endParaRPr>
        </a:p>
      </dgm:t>
    </dgm:pt>
    <dgm:pt modelId="{A7E4B090-2C7E-4706-A45D-A5CF03BDE4AE}" type="sibTrans" cxnId="{8E57489F-E292-452B-9B8A-E175BAD81E6A}">
      <dgm:prSet/>
      <dgm:spPr/>
      <dgm:t>
        <a:bodyPr/>
        <a:lstStyle/>
        <a:p>
          <a:endParaRPr lang="es-CR" sz="1600">
            <a:latin typeface="Arial" panose="020B0604020202020204" pitchFamily="34" charset="0"/>
            <a:cs typeface="Arial" panose="020B0604020202020204" pitchFamily="34" charset="0"/>
          </a:endParaRPr>
        </a:p>
      </dgm:t>
    </dgm:pt>
    <dgm:pt modelId="{E08A308F-DB8D-4AA4-BCEB-64088C2E0B15}">
      <dgm:prSet phldrT="[Texto]" custT="1"/>
      <dgm:spPr>
        <a:xfrm>
          <a:off x="4508542" y="1725422"/>
          <a:ext cx="2048164" cy="1228898"/>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61-19 Escuela las Letras</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967F8DC5-3594-45EA-9F63-46F97D52A2D9}" type="parTrans" cxnId="{7BCBD0A3-21A2-424D-9E3C-EACB5C4023AE}">
      <dgm:prSet/>
      <dgm:spPr/>
      <dgm:t>
        <a:bodyPr/>
        <a:lstStyle/>
        <a:p>
          <a:endParaRPr lang="es-CR" sz="1600">
            <a:latin typeface="Arial" panose="020B0604020202020204" pitchFamily="34" charset="0"/>
            <a:cs typeface="Arial" panose="020B0604020202020204" pitchFamily="34" charset="0"/>
          </a:endParaRPr>
        </a:p>
      </dgm:t>
    </dgm:pt>
    <dgm:pt modelId="{3B2A5D4B-98AF-4650-A397-5C29CEFE9CE5}" type="sibTrans" cxnId="{7BCBD0A3-21A2-424D-9E3C-EACB5C4023AE}">
      <dgm:prSet/>
      <dgm:spPr/>
      <dgm:t>
        <a:bodyPr/>
        <a:lstStyle/>
        <a:p>
          <a:endParaRPr lang="es-CR" sz="1600">
            <a:latin typeface="Arial" panose="020B0604020202020204" pitchFamily="34" charset="0"/>
            <a:cs typeface="Arial" panose="020B0604020202020204" pitchFamily="34" charset="0"/>
          </a:endParaRPr>
        </a:p>
      </dgm:t>
    </dgm:pt>
    <dgm:pt modelId="{310DF123-F970-464E-A0DB-3500793CC301}">
      <dgm:prSet phldrT="[Texto]" custT="1"/>
      <dgm:spPr>
        <a:xfrm>
          <a:off x="6711793" y="1704297"/>
          <a:ext cx="2048164" cy="1228898"/>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07-18 Denuncia DDC-IPD-FUNDEPREDI/</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029ECBBC-E76A-4464-9A55-FFEF91D97DFE}" type="parTrans" cxnId="{3AF2AFCB-63D9-4AF8-B032-DA1502BC74BB}">
      <dgm:prSet/>
      <dgm:spPr/>
      <dgm:t>
        <a:bodyPr/>
        <a:lstStyle/>
        <a:p>
          <a:endParaRPr lang="es-CR" sz="1600">
            <a:latin typeface="Arial" panose="020B0604020202020204" pitchFamily="34" charset="0"/>
            <a:cs typeface="Arial" panose="020B0604020202020204" pitchFamily="34" charset="0"/>
          </a:endParaRPr>
        </a:p>
      </dgm:t>
    </dgm:pt>
    <dgm:pt modelId="{85931548-5E50-40FA-92FF-12C2CBCB5B56}" type="sibTrans" cxnId="{3AF2AFCB-63D9-4AF8-B032-DA1502BC74BB}">
      <dgm:prSet/>
      <dgm:spPr/>
      <dgm:t>
        <a:bodyPr/>
        <a:lstStyle/>
        <a:p>
          <a:endParaRPr lang="es-CR" sz="1600">
            <a:latin typeface="Arial" panose="020B0604020202020204" pitchFamily="34" charset="0"/>
            <a:cs typeface="Arial" panose="020B0604020202020204" pitchFamily="34" charset="0"/>
          </a:endParaRPr>
        </a:p>
      </dgm:t>
    </dgm:pt>
    <dgm:pt modelId="{7AA87C2C-5FE9-4A51-BFAB-09DC01564AA5}">
      <dgm:prSet phldrT="[Texto]" custT="1"/>
      <dgm:spPr>
        <a:xfrm>
          <a:off x="2255562" y="3159137"/>
          <a:ext cx="2048164" cy="1228898"/>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18-17 Desconcentración de servicios</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282B52F7-7422-48BB-B916-CB6B8597C3D7}" type="parTrans" cxnId="{E0CBBA61-B0E0-4FE1-B5C0-607E1040CCDA}">
      <dgm:prSet/>
      <dgm:spPr/>
      <dgm:t>
        <a:bodyPr/>
        <a:lstStyle/>
        <a:p>
          <a:endParaRPr lang="es-CR" sz="1600">
            <a:latin typeface="Arial" panose="020B0604020202020204" pitchFamily="34" charset="0"/>
            <a:cs typeface="Arial" panose="020B0604020202020204" pitchFamily="34" charset="0"/>
          </a:endParaRPr>
        </a:p>
      </dgm:t>
    </dgm:pt>
    <dgm:pt modelId="{BF04CDFC-1693-4F62-A2DD-B2122E42998B}" type="sibTrans" cxnId="{E0CBBA61-B0E0-4FE1-B5C0-607E1040CCDA}">
      <dgm:prSet/>
      <dgm:spPr/>
      <dgm:t>
        <a:bodyPr/>
        <a:lstStyle/>
        <a:p>
          <a:endParaRPr lang="es-CR" sz="1600">
            <a:latin typeface="Arial" panose="020B0604020202020204" pitchFamily="34" charset="0"/>
            <a:cs typeface="Arial" panose="020B0604020202020204" pitchFamily="34" charset="0"/>
          </a:endParaRPr>
        </a:p>
      </dgm:t>
    </dgm:pt>
    <dgm:pt modelId="{0760B8EA-6387-4C00-B46E-A259922E5B44}">
      <dgm:prSet phldrT="[Texto]" custT="1"/>
      <dgm:spPr>
        <a:xfrm>
          <a:off x="1" y="3151567"/>
          <a:ext cx="2048164" cy="1228898"/>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52-2020 Tiempo extraordinario</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FA98787E-C8C8-46FD-A1FF-A41D0F1C5649}" type="parTrans" cxnId="{71D9C4A7-C101-43C1-8463-C4A7E118F350}">
      <dgm:prSet/>
      <dgm:spPr/>
      <dgm:t>
        <a:bodyPr/>
        <a:lstStyle/>
        <a:p>
          <a:endParaRPr lang="es-CR" sz="1600">
            <a:latin typeface="Arial" panose="020B0604020202020204" pitchFamily="34" charset="0"/>
            <a:cs typeface="Arial" panose="020B0604020202020204" pitchFamily="34" charset="0"/>
          </a:endParaRPr>
        </a:p>
      </dgm:t>
    </dgm:pt>
    <dgm:pt modelId="{F6E2317F-7CF0-4D60-AD86-AB24F0E5D07C}" type="sibTrans" cxnId="{71D9C4A7-C101-43C1-8463-C4A7E118F350}">
      <dgm:prSet/>
      <dgm:spPr/>
      <dgm:t>
        <a:bodyPr/>
        <a:lstStyle/>
        <a:p>
          <a:endParaRPr lang="es-CR" sz="1600">
            <a:latin typeface="Arial" panose="020B0604020202020204" pitchFamily="34" charset="0"/>
            <a:cs typeface="Arial" panose="020B0604020202020204" pitchFamily="34" charset="0"/>
          </a:endParaRPr>
        </a:p>
      </dgm:t>
    </dgm:pt>
    <dgm:pt modelId="{4DB5075A-8A00-40C0-A1C0-57FF16B4C5DB}">
      <dgm:prSet phldrT="[Texto]" custT="1"/>
      <dgm:spPr>
        <a:xfrm>
          <a:off x="4508542" y="3159137"/>
          <a:ext cx="2048164" cy="1228898"/>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20-20 Grupos profesionales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F45E56E0-5D79-4F25-B833-BB4C63BA5A21}" type="parTrans" cxnId="{0E9451CA-D3DD-4E87-A6EA-DF21B2A5B727}">
      <dgm:prSet/>
      <dgm:spPr/>
      <dgm:t>
        <a:bodyPr/>
        <a:lstStyle/>
        <a:p>
          <a:endParaRPr lang="es-CR"/>
        </a:p>
      </dgm:t>
    </dgm:pt>
    <dgm:pt modelId="{12EFBCBA-9212-4998-9648-B046EEFF1CD4}" type="sibTrans" cxnId="{0E9451CA-D3DD-4E87-A6EA-DF21B2A5B727}">
      <dgm:prSet/>
      <dgm:spPr/>
      <dgm:t>
        <a:bodyPr/>
        <a:lstStyle/>
        <a:p>
          <a:endParaRPr lang="es-CR"/>
        </a:p>
      </dgm:t>
    </dgm:pt>
    <dgm:pt modelId="{D2853C46-8FF5-487A-9874-DFC52E02B569}">
      <dgm:prSet phldrT="[Texto]" custT="1"/>
      <dgm:spPr>
        <a:xfrm>
          <a:off x="6761523" y="3159137"/>
          <a:ext cx="2048164" cy="1228898"/>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Plan Anual Auditoría Interna</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6FDDC99E-D276-4D78-990F-2B6142B2DEE9}" type="parTrans" cxnId="{2491A2F1-2BB1-442D-9CEC-1E93D02239DD}">
      <dgm:prSet/>
      <dgm:spPr/>
      <dgm:t>
        <a:bodyPr/>
        <a:lstStyle/>
        <a:p>
          <a:endParaRPr lang="es-CR"/>
        </a:p>
      </dgm:t>
    </dgm:pt>
    <dgm:pt modelId="{5C70DCAB-43A6-4BAF-901E-A02CBD776353}" type="sibTrans" cxnId="{2491A2F1-2BB1-442D-9CEC-1E93D02239DD}">
      <dgm:prSet/>
      <dgm:spPr/>
      <dgm:t>
        <a:bodyPr/>
        <a:lstStyle/>
        <a:p>
          <a:endParaRPr lang="es-CR"/>
        </a:p>
      </dgm:t>
    </dgm:pt>
    <dgm:pt modelId="{1717070B-F631-4BD6-A25B-88E460FF8FF7}" type="pres">
      <dgm:prSet presAssocID="{931F9455-8310-4F99-AC7F-2621D0854CE1}" presName="diagram" presStyleCnt="0">
        <dgm:presLayoutVars>
          <dgm:dir/>
          <dgm:resizeHandles val="exact"/>
        </dgm:presLayoutVars>
      </dgm:prSet>
      <dgm:spPr/>
      <dgm:t>
        <a:bodyPr/>
        <a:lstStyle/>
        <a:p>
          <a:endParaRPr lang="es-CR"/>
        </a:p>
      </dgm:t>
    </dgm:pt>
    <dgm:pt modelId="{4E4D3194-B924-4641-A3F6-89C9EC19B797}" type="pres">
      <dgm:prSet presAssocID="{BAF71F61-235C-4912-AF69-3C489DBF574D}" presName="node" presStyleLbl="node1" presStyleIdx="0" presStyleCnt="12">
        <dgm:presLayoutVars>
          <dgm:bulletEnabled val="1"/>
        </dgm:presLayoutVars>
      </dgm:prSet>
      <dgm:spPr>
        <a:prstGeom prst="rect">
          <a:avLst/>
        </a:prstGeom>
      </dgm:spPr>
      <dgm:t>
        <a:bodyPr/>
        <a:lstStyle/>
        <a:p>
          <a:endParaRPr lang="es-CR"/>
        </a:p>
      </dgm:t>
    </dgm:pt>
    <dgm:pt modelId="{74F9AE12-2A1C-4FA2-9F27-DFB911E5358B}" type="pres">
      <dgm:prSet presAssocID="{3BCF88B3-107D-4571-83C4-791173980298}" presName="sibTrans" presStyleCnt="0"/>
      <dgm:spPr/>
      <dgm:t>
        <a:bodyPr/>
        <a:lstStyle/>
        <a:p>
          <a:endParaRPr lang="es-CR"/>
        </a:p>
      </dgm:t>
    </dgm:pt>
    <dgm:pt modelId="{1FFB32F4-49B7-4A97-BDA9-A50D5A5D3C24}" type="pres">
      <dgm:prSet presAssocID="{F2FCCC0E-313D-45DB-AE9B-6EBED4939E95}" presName="node" presStyleLbl="node1" presStyleIdx="1" presStyleCnt="12">
        <dgm:presLayoutVars>
          <dgm:bulletEnabled val="1"/>
        </dgm:presLayoutVars>
      </dgm:prSet>
      <dgm:spPr>
        <a:prstGeom prst="rect">
          <a:avLst/>
        </a:prstGeom>
      </dgm:spPr>
      <dgm:t>
        <a:bodyPr/>
        <a:lstStyle/>
        <a:p>
          <a:endParaRPr lang="es-CR"/>
        </a:p>
      </dgm:t>
    </dgm:pt>
    <dgm:pt modelId="{3625A58A-2BC7-4E0A-8C3D-E4165D9FDCDF}" type="pres">
      <dgm:prSet presAssocID="{D5BB0757-2D93-46FE-BCA7-BF00ED8307B0}" presName="sibTrans" presStyleCnt="0"/>
      <dgm:spPr/>
      <dgm:t>
        <a:bodyPr/>
        <a:lstStyle/>
        <a:p>
          <a:endParaRPr lang="es-CR"/>
        </a:p>
      </dgm:t>
    </dgm:pt>
    <dgm:pt modelId="{A8AFE0C0-0004-493D-A2CE-E47D4FCDF18C}" type="pres">
      <dgm:prSet presAssocID="{4D21057D-146E-4299-A5D6-88E4909FA803}" presName="node" presStyleLbl="node1" presStyleIdx="2" presStyleCnt="12">
        <dgm:presLayoutVars>
          <dgm:bulletEnabled val="1"/>
        </dgm:presLayoutVars>
      </dgm:prSet>
      <dgm:spPr>
        <a:prstGeom prst="rect">
          <a:avLst/>
        </a:prstGeom>
      </dgm:spPr>
      <dgm:t>
        <a:bodyPr/>
        <a:lstStyle/>
        <a:p>
          <a:endParaRPr lang="es-CR"/>
        </a:p>
      </dgm:t>
    </dgm:pt>
    <dgm:pt modelId="{6A604ED6-DAB8-416F-B5FB-CF596C3BC526}" type="pres">
      <dgm:prSet presAssocID="{498E3C39-36F3-44F1-AD99-3979A31FA6E6}" presName="sibTrans" presStyleCnt="0"/>
      <dgm:spPr/>
      <dgm:t>
        <a:bodyPr/>
        <a:lstStyle/>
        <a:p>
          <a:endParaRPr lang="es-CR"/>
        </a:p>
      </dgm:t>
    </dgm:pt>
    <dgm:pt modelId="{A8032E44-998E-4034-A0B7-7455A8879B83}" type="pres">
      <dgm:prSet presAssocID="{83CEC8D4-3532-4A13-8758-D4294D50A1CA}" presName="node" presStyleLbl="node1" presStyleIdx="3" presStyleCnt="12">
        <dgm:presLayoutVars>
          <dgm:bulletEnabled val="1"/>
        </dgm:presLayoutVars>
      </dgm:prSet>
      <dgm:spPr>
        <a:prstGeom prst="rect">
          <a:avLst/>
        </a:prstGeom>
      </dgm:spPr>
      <dgm:t>
        <a:bodyPr/>
        <a:lstStyle/>
        <a:p>
          <a:endParaRPr lang="es-CR"/>
        </a:p>
      </dgm:t>
    </dgm:pt>
    <dgm:pt modelId="{B4286649-FBDE-4E0F-AAC1-FE61C6CF4558}" type="pres">
      <dgm:prSet presAssocID="{F43D6BF9-C67B-410C-84E8-40AC47B18647}" presName="sibTrans" presStyleCnt="0"/>
      <dgm:spPr/>
      <dgm:t>
        <a:bodyPr/>
        <a:lstStyle/>
        <a:p>
          <a:endParaRPr lang="es-CR"/>
        </a:p>
      </dgm:t>
    </dgm:pt>
    <dgm:pt modelId="{BDDCB3EA-CA9D-4424-8517-D4C0C5ED005F}" type="pres">
      <dgm:prSet presAssocID="{DE231F67-670A-45BA-B859-8D8BA753821B}" presName="node" presStyleLbl="node1" presStyleIdx="4" presStyleCnt="12">
        <dgm:presLayoutVars>
          <dgm:bulletEnabled val="1"/>
        </dgm:presLayoutVars>
      </dgm:prSet>
      <dgm:spPr>
        <a:prstGeom prst="rect">
          <a:avLst/>
        </a:prstGeom>
      </dgm:spPr>
      <dgm:t>
        <a:bodyPr/>
        <a:lstStyle/>
        <a:p>
          <a:endParaRPr lang="es-CR"/>
        </a:p>
      </dgm:t>
    </dgm:pt>
    <dgm:pt modelId="{33D88315-8C96-4960-9C7A-36C4BF02A704}" type="pres">
      <dgm:prSet presAssocID="{B230790E-F402-4032-A0F8-8EF01DBA70AA}" presName="sibTrans" presStyleCnt="0"/>
      <dgm:spPr/>
      <dgm:t>
        <a:bodyPr/>
        <a:lstStyle/>
        <a:p>
          <a:endParaRPr lang="es-CR"/>
        </a:p>
      </dgm:t>
    </dgm:pt>
    <dgm:pt modelId="{0E8FE286-4EA4-4868-9F6C-431DD683EFF4}" type="pres">
      <dgm:prSet presAssocID="{55FFC5CD-58DA-4DF3-BDF1-7128DCEDC5C7}" presName="node" presStyleLbl="node1" presStyleIdx="5" presStyleCnt="12">
        <dgm:presLayoutVars>
          <dgm:bulletEnabled val="1"/>
        </dgm:presLayoutVars>
      </dgm:prSet>
      <dgm:spPr>
        <a:prstGeom prst="rect">
          <a:avLst/>
        </a:prstGeom>
      </dgm:spPr>
      <dgm:t>
        <a:bodyPr/>
        <a:lstStyle/>
        <a:p>
          <a:endParaRPr lang="es-CR"/>
        </a:p>
      </dgm:t>
    </dgm:pt>
    <dgm:pt modelId="{B4A62657-CA3C-4571-83B3-AD3B179A19CE}" type="pres">
      <dgm:prSet presAssocID="{A7E4B090-2C7E-4706-A45D-A5CF03BDE4AE}" presName="sibTrans" presStyleCnt="0"/>
      <dgm:spPr/>
      <dgm:t>
        <a:bodyPr/>
        <a:lstStyle/>
        <a:p>
          <a:endParaRPr lang="es-CR"/>
        </a:p>
      </dgm:t>
    </dgm:pt>
    <dgm:pt modelId="{076204DE-C35D-4B83-8633-1994BFAB6FCA}" type="pres">
      <dgm:prSet presAssocID="{E08A308F-DB8D-4AA4-BCEB-64088C2E0B15}" presName="node" presStyleLbl="node1" presStyleIdx="6" presStyleCnt="12">
        <dgm:presLayoutVars>
          <dgm:bulletEnabled val="1"/>
        </dgm:presLayoutVars>
      </dgm:prSet>
      <dgm:spPr>
        <a:prstGeom prst="rect">
          <a:avLst/>
        </a:prstGeom>
      </dgm:spPr>
      <dgm:t>
        <a:bodyPr/>
        <a:lstStyle/>
        <a:p>
          <a:endParaRPr lang="es-CR"/>
        </a:p>
      </dgm:t>
    </dgm:pt>
    <dgm:pt modelId="{2617D59E-AABE-4BA4-82C1-B6E9BB0331B7}" type="pres">
      <dgm:prSet presAssocID="{3B2A5D4B-98AF-4650-A397-5C29CEFE9CE5}" presName="sibTrans" presStyleCnt="0"/>
      <dgm:spPr/>
      <dgm:t>
        <a:bodyPr/>
        <a:lstStyle/>
        <a:p>
          <a:endParaRPr lang="es-CR"/>
        </a:p>
      </dgm:t>
    </dgm:pt>
    <dgm:pt modelId="{0DB36E1D-8C89-4AA0-9E4B-14F2B3EE7564}" type="pres">
      <dgm:prSet presAssocID="{310DF123-F970-464E-A0DB-3500793CC301}" presName="node" presStyleLbl="node1" presStyleIdx="7" presStyleCnt="12" custLinFactNeighborX="-2428" custLinFactNeighborY="-1719">
        <dgm:presLayoutVars>
          <dgm:bulletEnabled val="1"/>
        </dgm:presLayoutVars>
      </dgm:prSet>
      <dgm:spPr>
        <a:prstGeom prst="rect">
          <a:avLst/>
        </a:prstGeom>
      </dgm:spPr>
      <dgm:t>
        <a:bodyPr/>
        <a:lstStyle/>
        <a:p>
          <a:endParaRPr lang="es-CR"/>
        </a:p>
      </dgm:t>
    </dgm:pt>
    <dgm:pt modelId="{351897A4-4790-42AF-9FF2-4911D9B7C9C4}" type="pres">
      <dgm:prSet presAssocID="{85931548-5E50-40FA-92FF-12C2CBCB5B56}" presName="sibTrans" presStyleCnt="0"/>
      <dgm:spPr/>
      <dgm:t>
        <a:bodyPr/>
        <a:lstStyle/>
        <a:p>
          <a:endParaRPr lang="es-CR"/>
        </a:p>
      </dgm:t>
    </dgm:pt>
    <dgm:pt modelId="{A34C727D-FBA5-465E-BEFC-859EC0840D1B}" type="pres">
      <dgm:prSet presAssocID="{0760B8EA-6387-4C00-B46E-A259922E5B44}" presName="node" presStyleLbl="node1" presStyleIdx="8" presStyleCnt="12" custLinFactNeighborX="-126" custLinFactNeighborY="-616">
        <dgm:presLayoutVars>
          <dgm:bulletEnabled val="1"/>
        </dgm:presLayoutVars>
      </dgm:prSet>
      <dgm:spPr/>
      <dgm:t>
        <a:bodyPr/>
        <a:lstStyle/>
        <a:p>
          <a:endParaRPr lang="es-CR"/>
        </a:p>
      </dgm:t>
    </dgm:pt>
    <dgm:pt modelId="{F45054C1-C4CE-44BD-80B2-6657D4747D2F}" type="pres">
      <dgm:prSet presAssocID="{F6E2317F-7CF0-4D60-AD86-AB24F0E5D07C}" presName="sibTrans" presStyleCnt="0"/>
      <dgm:spPr/>
      <dgm:t>
        <a:bodyPr/>
        <a:lstStyle/>
        <a:p>
          <a:endParaRPr lang="es-CR"/>
        </a:p>
      </dgm:t>
    </dgm:pt>
    <dgm:pt modelId="{CD9BD85A-705A-4351-8DA0-B667CF45A928}" type="pres">
      <dgm:prSet presAssocID="{7AA87C2C-5FE9-4A51-BFAB-09DC01564AA5}" presName="node" presStyleLbl="node1" presStyleIdx="9" presStyleCnt="12">
        <dgm:presLayoutVars>
          <dgm:bulletEnabled val="1"/>
        </dgm:presLayoutVars>
      </dgm:prSet>
      <dgm:spPr/>
      <dgm:t>
        <a:bodyPr/>
        <a:lstStyle/>
        <a:p>
          <a:endParaRPr lang="es-CR"/>
        </a:p>
      </dgm:t>
    </dgm:pt>
    <dgm:pt modelId="{9779935C-79E1-4752-9E0D-6B38103E97CC}" type="pres">
      <dgm:prSet presAssocID="{BF04CDFC-1693-4F62-A2DD-B2122E42998B}" presName="sibTrans" presStyleCnt="0"/>
      <dgm:spPr/>
      <dgm:t>
        <a:bodyPr/>
        <a:lstStyle/>
        <a:p>
          <a:endParaRPr lang="es-CR"/>
        </a:p>
      </dgm:t>
    </dgm:pt>
    <dgm:pt modelId="{E70430AB-4BD7-4E07-AB2C-CE57CF09FAFB}" type="pres">
      <dgm:prSet presAssocID="{4DB5075A-8A00-40C0-A1C0-57FF16B4C5DB}" presName="node" presStyleLbl="node1" presStyleIdx="10" presStyleCnt="12">
        <dgm:presLayoutVars>
          <dgm:bulletEnabled val="1"/>
        </dgm:presLayoutVars>
      </dgm:prSet>
      <dgm:spPr/>
      <dgm:t>
        <a:bodyPr/>
        <a:lstStyle/>
        <a:p>
          <a:endParaRPr lang="es-CR"/>
        </a:p>
      </dgm:t>
    </dgm:pt>
    <dgm:pt modelId="{7672036E-5412-44BF-A6A1-0EEDBE6CB5BE}" type="pres">
      <dgm:prSet presAssocID="{12EFBCBA-9212-4998-9648-B046EEFF1CD4}" presName="sibTrans" presStyleCnt="0"/>
      <dgm:spPr/>
      <dgm:t>
        <a:bodyPr/>
        <a:lstStyle/>
        <a:p>
          <a:endParaRPr lang="es-CR"/>
        </a:p>
      </dgm:t>
    </dgm:pt>
    <dgm:pt modelId="{FA58B57D-E187-4CB8-A13A-DD997B97BA9B}" type="pres">
      <dgm:prSet presAssocID="{D2853C46-8FF5-487A-9874-DFC52E02B569}" presName="node" presStyleLbl="node1" presStyleIdx="11" presStyleCnt="12">
        <dgm:presLayoutVars>
          <dgm:bulletEnabled val="1"/>
        </dgm:presLayoutVars>
      </dgm:prSet>
      <dgm:spPr/>
      <dgm:t>
        <a:bodyPr/>
        <a:lstStyle/>
        <a:p>
          <a:endParaRPr lang="es-CR"/>
        </a:p>
      </dgm:t>
    </dgm:pt>
  </dgm:ptLst>
  <dgm:cxnLst>
    <dgm:cxn modelId="{F45063A7-03B3-49EF-98DF-8C427B44F24C}" type="presOf" srcId="{7AA87C2C-5FE9-4A51-BFAB-09DC01564AA5}" destId="{CD9BD85A-705A-4351-8DA0-B667CF45A928}" srcOrd="0" destOrd="0" presId="urn:microsoft.com/office/officeart/2005/8/layout/default"/>
    <dgm:cxn modelId="{BBBA4CA8-832C-41B0-9759-774D85CFDCA7}" type="presOf" srcId="{310DF123-F970-464E-A0DB-3500793CC301}" destId="{0DB36E1D-8C89-4AA0-9E4B-14F2B3EE7564}" srcOrd="0" destOrd="0" presId="urn:microsoft.com/office/officeart/2005/8/layout/default"/>
    <dgm:cxn modelId="{2491A2F1-2BB1-442D-9CEC-1E93D02239DD}" srcId="{931F9455-8310-4F99-AC7F-2621D0854CE1}" destId="{D2853C46-8FF5-487A-9874-DFC52E02B569}" srcOrd="11" destOrd="0" parTransId="{6FDDC99E-D276-4D78-990F-2B6142B2DEE9}" sibTransId="{5C70DCAB-43A6-4BAF-901E-A02CBD776353}"/>
    <dgm:cxn modelId="{175B783E-92A0-4C94-A4FB-E0CA3D4B3B98}" type="presOf" srcId="{BAF71F61-235C-4912-AF69-3C489DBF574D}" destId="{4E4D3194-B924-4641-A3F6-89C9EC19B797}" srcOrd="0" destOrd="0" presId="urn:microsoft.com/office/officeart/2005/8/layout/default"/>
    <dgm:cxn modelId="{BB75D569-F713-4205-8DBD-CD148AD5C8B2}" type="presOf" srcId="{DE231F67-670A-45BA-B859-8D8BA753821B}" destId="{BDDCB3EA-CA9D-4424-8517-D4C0C5ED005F}" srcOrd="0" destOrd="0" presId="urn:microsoft.com/office/officeart/2005/8/layout/default"/>
    <dgm:cxn modelId="{5695ACF8-E0C9-47ED-8C80-95555A3D17B9}" srcId="{931F9455-8310-4F99-AC7F-2621D0854CE1}" destId="{4D21057D-146E-4299-A5D6-88E4909FA803}" srcOrd="2" destOrd="0" parTransId="{B0C6B5BB-DBA5-4F74-AAF0-5D0E7D7CBC4C}" sibTransId="{498E3C39-36F3-44F1-AD99-3979A31FA6E6}"/>
    <dgm:cxn modelId="{A8A0F84B-3865-4705-B2EA-984C2987EB12}" type="presOf" srcId="{4D21057D-146E-4299-A5D6-88E4909FA803}" destId="{A8AFE0C0-0004-493D-A2CE-E47D4FCDF18C}" srcOrd="0" destOrd="0" presId="urn:microsoft.com/office/officeart/2005/8/layout/default"/>
    <dgm:cxn modelId="{7BCBD0A3-21A2-424D-9E3C-EACB5C4023AE}" srcId="{931F9455-8310-4F99-AC7F-2621D0854CE1}" destId="{E08A308F-DB8D-4AA4-BCEB-64088C2E0B15}" srcOrd="6" destOrd="0" parTransId="{967F8DC5-3594-45EA-9F63-46F97D52A2D9}" sibTransId="{3B2A5D4B-98AF-4650-A397-5C29CEFE9CE5}"/>
    <dgm:cxn modelId="{EEB8380F-3225-4634-8705-5F3DF78AFCBD}" type="presOf" srcId="{0760B8EA-6387-4C00-B46E-A259922E5B44}" destId="{A34C727D-FBA5-465E-BEFC-859EC0840D1B}" srcOrd="0" destOrd="0" presId="urn:microsoft.com/office/officeart/2005/8/layout/default"/>
    <dgm:cxn modelId="{8B66C09E-8573-4B2D-AB52-7745E317E1A8}" type="presOf" srcId="{F2FCCC0E-313D-45DB-AE9B-6EBED4939E95}" destId="{1FFB32F4-49B7-4A97-BDA9-A50D5A5D3C24}" srcOrd="0" destOrd="0" presId="urn:microsoft.com/office/officeart/2005/8/layout/default"/>
    <dgm:cxn modelId="{3AF2AFCB-63D9-4AF8-B032-DA1502BC74BB}" srcId="{931F9455-8310-4F99-AC7F-2621D0854CE1}" destId="{310DF123-F970-464E-A0DB-3500793CC301}" srcOrd="7" destOrd="0" parTransId="{029ECBBC-E76A-4464-9A55-FFEF91D97DFE}" sibTransId="{85931548-5E50-40FA-92FF-12C2CBCB5B56}"/>
    <dgm:cxn modelId="{F3454E80-016D-41F2-9FDC-2C073C5AA28D}" srcId="{931F9455-8310-4F99-AC7F-2621D0854CE1}" destId="{F2FCCC0E-313D-45DB-AE9B-6EBED4939E95}" srcOrd="1" destOrd="0" parTransId="{E3C5DF52-2CFF-4FC7-95DA-884A1A7151A5}" sibTransId="{D5BB0757-2D93-46FE-BCA7-BF00ED8307B0}"/>
    <dgm:cxn modelId="{8E57489F-E292-452B-9B8A-E175BAD81E6A}" srcId="{931F9455-8310-4F99-AC7F-2621D0854CE1}" destId="{55FFC5CD-58DA-4DF3-BDF1-7128DCEDC5C7}" srcOrd="5" destOrd="0" parTransId="{2E7431AA-8E97-42F0-B511-7D4273EE811E}" sibTransId="{A7E4B090-2C7E-4706-A45D-A5CF03BDE4AE}"/>
    <dgm:cxn modelId="{71D9C4A7-C101-43C1-8463-C4A7E118F350}" srcId="{931F9455-8310-4F99-AC7F-2621D0854CE1}" destId="{0760B8EA-6387-4C00-B46E-A259922E5B44}" srcOrd="8" destOrd="0" parTransId="{FA98787E-C8C8-46FD-A1FF-A41D0F1C5649}" sibTransId="{F6E2317F-7CF0-4D60-AD86-AB24F0E5D07C}"/>
    <dgm:cxn modelId="{2CD0BF99-78A4-415B-8C3B-6B36F6A3609D}" type="presOf" srcId="{83CEC8D4-3532-4A13-8758-D4294D50A1CA}" destId="{A8032E44-998E-4034-A0B7-7455A8879B83}" srcOrd="0" destOrd="0" presId="urn:microsoft.com/office/officeart/2005/8/layout/default"/>
    <dgm:cxn modelId="{E0CBBA61-B0E0-4FE1-B5C0-607E1040CCDA}" srcId="{931F9455-8310-4F99-AC7F-2621D0854CE1}" destId="{7AA87C2C-5FE9-4A51-BFAB-09DC01564AA5}" srcOrd="9" destOrd="0" parTransId="{282B52F7-7422-48BB-B916-CB6B8597C3D7}" sibTransId="{BF04CDFC-1693-4F62-A2DD-B2122E42998B}"/>
    <dgm:cxn modelId="{0E9451CA-D3DD-4E87-A6EA-DF21B2A5B727}" srcId="{931F9455-8310-4F99-AC7F-2621D0854CE1}" destId="{4DB5075A-8A00-40C0-A1C0-57FF16B4C5DB}" srcOrd="10" destOrd="0" parTransId="{F45E56E0-5D79-4F25-B833-BB4C63BA5A21}" sibTransId="{12EFBCBA-9212-4998-9648-B046EEFF1CD4}"/>
    <dgm:cxn modelId="{AEB5EF4D-D7C7-4057-A132-2FEFE08888B9}" srcId="{931F9455-8310-4F99-AC7F-2621D0854CE1}" destId="{BAF71F61-235C-4912-AF69-3C489DBF574D}" srcOrd="0" destOrd="0" parTransId="{7A03CE88-459F-4921-AAC5-8BBFF002E9AC}" sibTransId="{3BCF88B3-107D-4571-83C4-791173980298}"/>
    <dgm:cxn modelId="{5B1831FF-384D-4122-94EB-66B3B1461CDA}" srcId="{931F9455-8310-4F99-AC7F-2621D0854CE1}" destId="{DE231F67-670A-45BA-B859-8D8BA753821B}" srcOrd="4" destOrd="0" parTransId="{BAFC13DD-A9B9-4249-AB3B-71CC1C634D20}" sibTransId="{B230790E-F402-4032-A0F8-8EF01DBA70AA}"/>
    <dgm:cxn modelId="{BE2D9AA6-A5EB-483A-B9B8-8416655C3AD8}" type="presOf" srcId="{E08A308F-DB8D-4AA4-BCEB-64088C2E0B15}" destId="{076204DE-C35D-4B83-8633-1994BFAB6FCA}" srcOrd="0" destOrd="0" presId="urn:microsoft.com/office/officeart/2005/8/layout/default"/>
    <dgm:cxn modelId="{E5A5F068-59D1-4022-8EAF-BC9CA95C67FD}" type="presOf" srcId="{D2853C46-8FF5-487A-9874-DFC52E02B569}" destId="{FA58B57D-E187-4CB8-A13A-DD997B97BA9B}" srcOrd="0" destOrd="0" presId="urn:microsoft.com/office/officeart/2005/8/layout/default"/>
    <dgm:cxn modelId="{D7076A37-49DD-48C1-88CF-A3A743EB077A}" type="presOf" srcId="{931F9455-8310-4F99-AC7F-2621D0854CE1}" destId="{1717070B-F631-4BD6-A25B-88E460FF8FF7}" srcOrd="0" destOrd="0" presId="urn:microsoft.com/office/officeart/2005/8/layout/default"/>
    <dgm:cxn modelId="{6AFF1966-364F-4FD5-897D-8B27E0379FE5}" type="presOf" srcId="{55FFC5CD-58DA-4DF3-BDF1-7128DCEDC5C7}" destId="{0E8FE286-4EA4-4868-9F6C-431DD683EFF4}" srcOrd="0" destOrd="0" presId="urn:microsoft.com/office/officeart/2005/8/layout/default"/>
    <dgm:cxn modelId="{9E8E664F-0599-40DB-A53F-A700241069B8}" type="presOf" srcId="{4DB5075A-8A00-40C0-A1C0-57FF16B4C5DB}" destId="{E70430AB-4BD7-4E07-AB2C-CE57CF09FAFB}" srcOrd="0" destOrd="0" presId="urn:microsoft.com/office/officeart/2005/8/layout/default"/>
    <dgm:cxn modelId="{3199AF24-B051-48AC-8A57-13470047D69B}" srcId="{931F9455-8310-4F99-AC7F-2621D0854CE1}" destId="{83CEC8D4-3532-4A13-8758-D4294D50A1CA}" srcOrd="3" destOrd="0" parTransId="{2DD4A2ED-B33D-4D96-BCCF-37CB5BA47CC2}" sibTransId="{F43D6BF9-C67B-410C-84E8-40AC47B18647}"/>
    <dgm:cxn modelId="{18AB0EE6-3091-4848-A91E-9EC36A691CA1}" type="presParOf" srcId="{1717070B-F631-4BD6-A25B-88E460FF8FF7}" destId="{4E4D3194-B924-4641-A3F6-89C9EC19B797}" srcOrd="0" destOrd="0" presId="urn:microsoft.com/office/officeart/2005/8/layout/default"/>
    <dgm:cxn modelId="{AD41A7F6-5C8C-4761-B4E9-51AB7BE67A9B}" type="presParOf" srcId="{1717070B-F631-4BD6-A25B-88E460FF8FF7}" destId="{74F9AE12-2A1C-4FA2-9F27-DFB911E5358B}" srcOrd="1" destOrd="0" presId="urn:microsoft.com/office/officeart/2005/8/layout/default"/>
    <dgm:cxn modelId="{0B09D8B2-D71A-4DF6-A6E1-73BF8E393323}" type="presParOf" srcId="{1717070B-F631-4BD6-A25B-88E460FF8FF7}" destId="{1FFB32F4-49B7-4A97-BDA9-A50D5A5D3C24}" srcOrd="2" destOrd="0" presId="urn:microsoft.com/office/officeart/2005/8/layout/default"/>
    <dgm:cxn modelId="{C8651673-17FA-4C1E-8405-465A521A31A7}" type="presParOf" srcId="{1717070B-F631-4BD6-A25B-88E460FF8FF7}" destId="{3625A58A-2BC7-4E0A-8C3D-E4165D9FDCDF}" srcOrd="3" destOrd="0" presId="urn:microsoft.com/office/officeart/2005/8/layout/default"/>
    <dgm:cxn modelId="{33311784-DAD9-4577-9C26-DFAE5EDB5756}" type="presParOf" srcId="{1717070B-F631-4BD6-A25B-88E460FF8FF7}" destId="{A8AFE0C0-0004-493D-A2CE-E47D4FCDF18C}" srcOrd="4" destOrd="0" presId="urn:microsoft.com/office/officeart/2005/8/layout/default"/>
    <dgm:cxn modelId="{C373955C-49B3-485C-B63D-7F386A71FD0F}" type="presParOf" srcId="{1717070B-F631-4BD6-A25B-88E460FF8FF7}" destId="{6A604ED6-DAB8-416F-B5FB-CF596C3BC526}" srcOrd="5" destOrd="0" presId="urn:microsoft.com/office/officeart/2005/8/layout/default"/>
    <dgm:cxn modelId="{A692CC72-CDE1-460C-AED1-603A0A7D4823}" type="presParOf" srcId="{1717070B-F631-4BD6-A25B-88E460FF8FF7}" destId="{A8032E44-998E-4034-A0B7-7455A8879B83}" srcOrd="6" destOrd="0" presId="urn:microsoft.com/office/officeart/2005/8/layout/default"/>
    <dgm:cxn modelId="{56E953D0-AE0F-4122-AB68-0C06B78E3D6E}" type="presParOf" srcId="{1717070B-F631-4BD6-A25B-88E460FF8FF7}" destId="{B4286649-FBDE-4E0F-AAC1-FE61C6CF4558}" srcOrd="7" destOrd="0" presId="urn:microsoft.com/office/officeart/2005/8/layout/default"/>
    <dgm:cxn modelId="{D26CC941-8BCF-4EEC-ACEB-A147801C87B1}" type="presParOf" srcId="{1717070B-F631-4BD6-A25B-88E460FF8FF7}" destId="{BDDCB3EA-CA9D-4424-8517-D4C0C5ED005F}" srcOrd="8" destOrd="0" presId="urn:microsoft.com/office/officeart/2005/8/layout/default"/>
    <dgm:cxn modelId="{AEB60A0A-D84E-4342-9970-FB6361F54276}" type="presParOf" srcId="{1717070B-F631-4BD6-A25B-88E460FF8FF7}" destId="{33D88315-8C96-4960-9C7A-36C4BF02A704}" srcOrd="9" destOrd="0" presId="urn:microsoft.com/office/officeart/2005/8/layout/default"/>
    <dgm:cxn modelId="{B191DBF2-2717-4CB4-935B-B7BD46C9E1D4}" type="presParOf" srcId="{1717070B-F631-4BD6-A25B-88E460FF8FF7}" destId="{0E8FE286-4EA4-4868-9F6C-431DD683EFF4}" srcOrd="10" destOrd="0" presId="urn:microsoft.com/office/officeart/2005/8/layout/default"/>
    <dgm:cxn modelId="{33B5BD97-0BAA-41AB-926B-E7A1EBF6EE25}" type="presParOf" srcId="{1717070B-F631-4BD6-A25B-88E460FF8FF7}" destId="{B4A62657-CA3C-4571-83B3-AD3B179A19CE}" srcOrd="11" destOrd="0" presId="urn:microsoft.com/office/officeart/2005/8/layout/default"/>
    <dgm:cxn modelId="{674AD162-AB27-4EC3-8CCE-5E4E640DDE20}" type="presParOf" srcId="{1717070B-F631-4BD6-A25B-88E460FF8FF7}" destId="{076204DE-C35D-4B83-8633-1994BFAB6FCA}" srcOrd="12" destOrd="0" presId="urn:microsoft.com/office/officeart/2005/8/layout/default"/>
    <dgm:cxn modelId="{22918BEF-F539-4C00-AB4F-9268A684FD73}" type="presParOf" srcId="{1717070B-F631-4BD6-A25B-88E460FF8FF7}" destId="{2617D59E-AABE-4BA4-82C1-B6E9BB0331B7}" srcOrd="13" destOrd="0" presId="urn:microsoft.com/office/officeart/2005/8/layout/default"/>
    <dgm:cxn modelId="{F8E564C5-4C0D-4455-8C81-11098AD6D4EC}" type="presParOf" srcId="{1717070B-F631-4BD6-A25B-88E460FF8FF7}" destId="{0DB36E1D-8C89-4AA0-9E4B-14F2B3EE7564}" srcOrd="14" destOrd="0" presId="urn:microsoft.com/office/officeart/2005/8/layout/default"/>
    <dgm:cxn modelId="{A9791001-6A93-4CD6-B550-D71C4EF221AE}" type="presParOf" srcId="{1717070B-F631-4BD6-A25B-88E460FF8FF7}" destId="{351897A4-4790-42AF-9FF2-4911D9B7C9C4}" srcOrd="15" destOrd="0" presId="urn:microsoft.com/office/officeart/2005/8/layout/default"/>
    <dgm:cxn modelId="{D3079928-D69C-4BD4-9253-49B6AF7BE7B2}" type="presParOf" srcId="{1717070B-F631-4BD6-A25B-88E460FF8FF7}" destId="{A34C727D-FBA5-465E-BEFC-859EC0840D1B}" srcOrd="16" destOrd="0" presId="urn:microsoft.com/office/officeart/2005/8/layout/default"/>
    <dgm:cxn modelId="{4169F52D-9095-41AA-9C3E-D004E80C1A5D}" type="presParOf" srcId="{1717070B-F631-4BD6-A25B-88E460FF8FF7}" destId="{F45054C1-C4CE-44BD-80B2-6657D4747D2F}" srcOrd="17" destOrd="0" presId="urn:microsoft.com/office/officeart/2005/8/layout/default"/>
    <dgm:cxn modelId="{E54C8299-D58C-4DDC-B2C1-A54675669A65}" type="presParOf" srcId="{1717070B-F631-4BD6-A25B-88E460FF8FF7}" destId="{CD9BD85A-705A-4351-8DA0-B667CF45A928}" srcOrd="18" destOrd="0" presId="urn:microsoft.com/office/officeart/2005/8/layout/default"/>
    <dgm:cxn modelId="{4EB55862-E3A1-4085-BEFB-0F162F1F9BA7}" type="presParOf" srcId="{1717070B-F631-4BD6-A25B-88E460FF8FF7}" destId="{9779935C-79E1-4752-9E0D-6B38103E97CC}" srcOrd="19" destOrd="0" presId="urn:microsoft.com/office/officeart/2005/8/layout/default"/>
    <dgm:cxn modelId="{F5C06A96-6410-4011-A54A-CB74FA1140CC}" type="presParOf" srcId="{1717070B-F631-4BD6-A25B-88E460FF8FF7}" destId="{E70430AB-4BD7-4E07-AB2C-CE57CF09FAFB}" srcOrd="20" destOrd="0" presId="urn:microsoft.com/office/officeart/2005/8/layout/default"/>
    <dgm:cxn modelId="{F53BCF7D-479A-4D29-8336-AF283B06BD44}" type="presParOf" srcId="{1717070B-F631-4BD6-A25B-88E460FF8FF7}" destId="{7672036E-5412-44BF-A6A1-0EEDBE6CB5BE}" srcOrd="21" destOrd="0" presId="urn:microsoft.com/office/officeart/2005/8/layout/default"/>
    <dgm:cxn modelId="{E053FB9D-89D7-47B6-B2D8-FD0A8410DA7A}" type="presParOf" srcId="{1717070B-F631-4BD6-A25B-88E460FF8FF7}" destId="{FA58B57D-E187-4CB8-A13A-DD997B97BA9B}"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5B2F57-4B75-4CC9-899D-45CDD7694B61}"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CR"/>
        </a:p>
      </dgm:t>
    </dgm:pt>
    <dgm:pt modelId="{E94E63CA-14AF-454E-84ED-29078D5DECA1}">
      <dgm:prSet custT="1"/>
      <dgm:spPr/>
      <dgm:t>
        <a:bodyPr/>
        <a:lstStyle/>
        <a:p>
          <a:pPr rtl="0"/>
          <a:r>
            <a:rPr lang="es-CR" sz="1100" b="1" dirty="0" smtClean="0"/>
            <a:t>Sistema de administración de filas de espera                               ( </a:t>
          </a:r>
          <a:r>
            <a:rPr lang="es-CR" sz="1100" b="1" dirty="0" err="1" smtClean="0"/>
            <a:t>Productive</a:t>
          </a:r>
          <a:r>
            <a:rPr lang="es-CR" sz="1100" b="1" dirty="0" smtClean="0"/>
            <a:t> Business </a:t>
          </a:r>
          <a:r>
            <a:rPr lang="es-CR" sz="1100" b="1" dirty="0" err="1" smtClean="0"/>
            <a:t>Solutions</a:t>
          </a:r>
          <a:r>
            <a:rPr lang="es-CR" sz="1100" b="1" dirty="0" smtClean="0"/>
            <a:t> Costa Rica S.A.).</a:t>
          </a:r>
          <a:endParaRPr lang="es-CR" sz="1100" b="1" dirty="0"/>
        </a:p>
      </dgm:t>
    </dgm:pt>
    <dgm:pt modelId="{BF27C7C2-5E69-493D-8F95-E1C7237E272B}" type="parTrans" cxnId="{4E0DE400-820F-4E68-BB47-D86CA03D6FEC}">
      <dgm:prSet/>
      <dgm:spPr/>
      <dgm:t>
        <a:bodyPr/>
        <a:lstStyle/>
        <a:p>
          <a:endParaRPr lang="es-CR"/>
        </a:p>
      </dgm:t>
    </dgm:pt>
    <dgm:pt modelId="{28802E30-BB52-4D09-A05A-EAE08D30C352}" type="sibTrans" cxnId="{4E0DE400-820F-4E68-BB47-D86CA03D6FEC}">
      <dgm:prSet/>
      <dgm:spPr/>
      <dgm:t>
        <a:bodyPr/>
        <a:lstStyle/>
        <a:p>
          <a:endParaRPr lang="es-CR"/>
        </a:p>
      </dgm:t>
    </dgm:pt>
    <dgm:pt modelId="{382694D8-ABA6-495A-A43B-BCB1C08158DF}">
      <dgm:prSet custT="1"/>
      <dgm:spPr/>
      <dgm:t>
        <a:bodyPr/>
        <a:lstStyle/>
        <a:p>
          <a:pPr rtl="0"/>
          <a:r>
            <a:rPr lang="es-CR" sz="1100" b="1" dirty="0" smtClean="0"/>
            <a:t>Sistema de Trazabilidad               (</a:t>
          </a:r>
          <a:r>
            <a:rPr lang="es-CR" sz="1100" b="1" dirty="0" err="1" smtClean="0"/>
            <a:t>Three</a:t>
          </a:r>
          <a:r>
            <a:rPr lang="es-CR" sz="1100" b="1" dirty="0" smtClean="0"/>
            <a:t> </a:t>
          </a:r>
          <a:r>
            <a:rPr lang="es-CR" sz="1100" b="1" dirty="0" err="1" smtClean="0"/>
            <a:t>Rivers</a:t>
          </a:r>
          <a:r>
            <a:rPr lang="es-CR" sz="1100" b="1" dirty="0" smtClean="0"/>
            <a:t> Software, S.R.L.).</a:t>
          </a:r>
          <a:endParaRPr lang="es-CR" sz="1100" b="1" dirty="0"/>
        </a:p>
      </dgm:t>
    </dgm:pt>
    <dgm:pt modelId="{09173A0A-F0B6-4974-ABE8-9EF866F6B3EC}" type="parTrans" cxnId="{DD651296-916B-42A6-B733-9C125F2E1DFB}">
      <dgm:prSet/>
      <dgm:spPr/>
      <dgm:t>
        <a:bodyPr/>
        <a:lstStyle/>
        <a:p>
          <a:endParaRPr lang="es-CR"/>
        </a:p>
      </dgm:t>
    </dgm:pt>
    <dgm:pt modelId="{893635C1-914A-460B-ACC7-742F02F8F107}" type="sibTrans" cxnId="{DD651296-916B-42A6-B733-9C125F2E1DFB}">
      <dgm:prSet/>
      <dgm:spPr/>
      <dgm:t>
        <a:bodyPr/>
        <a:lstStyle/>
        <a:p>
          <a:endParaRPr lang="es-CR"/>
        </a:p>
      </dgm:t>
    </dgm:pt>
    <dgm:pt modelId="{3A09F84D-F70C-4C60-96E2-F466805B6E58}">
      <dgm:prSet custT="1"/>
      <dgm:spPr/>
      <dgm:t>
        <a:bodyPr/>
        <a:lstStyle/>
        <a:p>
          <a:pPr rtl="0"/>
          <a:r>
            <a:rPr lang="es-CR" sz="1100" b="1" dirty="0" smtClean="0"/>
            <a:t>Sistema de Correspondencia Visión 2020                             (</a:t>
          </a:r>
          <a:r>
            <a:rPr lang="es-CR" sz="1100" b="1" dirty="0" err="1" smtClean="0"/>
            <a:t>Three</a:t>
          </a:r>
          <a:r>
            <a:rPr lang="es-CR" sz="1100" b="1" dirty="0" smtClean="0"/>
            <a:t> </a:t>
          </a:r>
          <a:r>
            <a:rPr lang="es-CR" sz="1100" b="1" dirty="0" err="1" smtClean="0"/>
            <a:t>Rivers</a:t>
          </a:r>
          <a:r>
            <a:rPr lang="es-CR" sz="1100" b="1" dirty="0" smtClean="0"/>
            <a:t> Software, S.R.L.).</a:t>
          </a:r>
          <a:endParaRPr lang="es-CR" sz="1100" b="1" dirty="0"/>
        </a:p>
      </dgm:t>
    </dgm:pt>
    <dgm:pt modelId="{CB9DCF8C-0331-4DB9-B6D0-53F923C48CCC}" type="parTrans" cxnId="{B8EEB197-72A5-4095-A4EE-CCBB49C7FE09}">
      <dgm:prSet/>
      <dgm:spPr/>
      <dgm:t>
        <a:bodyPr/>
        <a:lstStyle/>
        <a:p>
          <a:endParaRPr lang="es-CR"/>
        </a:p>
      </dgm:t>
    </dgm:pt>
    <dgm:pt modelId="{26D53DAD-B463-4CA0-87FF-9C44905B75C2}" type="sibTrans" cxnId="{B8EEB197-72A5-4095-A4EE-CCBB49C7FE09}">
      <dgm:prSet/>
      <dgm:spPr/>
      <dgm:t>
        <a:bodyPr/>
        <a:lstStyle/>
        <a:p>
          <a:endParaRPr lang="es-CR"/>
        </a:p>
      </dgm:t>
    </dgm:pt>
    <dgm:pt modelId="{58E42E72-AEC6-4CC0-9DF8-6803F4D5C0FC}">
      <dgm:prSet custT="1"/>
      <dgm:spPr/>
      <dgm:t>
        <a:bodyPr/>
        <a:lstStyle/>
        <a:p>
          <a:pPr rtl="0"/>
          <a:r>
            <a:rPr lang="es-CR" sz="1100" b="1" dirty="0" smtClean="0"/>
            <a:t>Publicación de leyes, reglamentos, decretos y ciertos actos administrativos        (Junta Administrativa de la Imprenta Nacional).</a:t>
          </a:r>
          <a:endParaRPr lang="es-CR" sz="1100" b="1" dirty="0"/>
        </a:p>
      </dgm:t>
    </dgm:pt>
    <dgm:pt modelId="{005FD4D3-B026-4309-AC9E-DD89C06F6E1E}" type="parTrans" cxnId="{CC259F10-DED5-4466-83D8-7D0ED8123C3B}">
      <dgm:prSet/>
      <dgm:spPr/>
      <dgm:t>
        <a:bodyPr/>
        <a:lstStyle/>
        <a:p>
          <a:endParaRPr lang="es-CR"/>
        </a:p>
      </dgm:t>
    </dgm:pt>
    <dgm:pt modelId="{0EE1E8FF-190B-4BF9-896E-819244666873}" type="sibTrans" cxnId="{CC259F10-DED5-4466-83D8-7D0ED8123C3B}">
      <dgm:prSet/>
      <dgm:spPr/>
      <dgm:t>
        <a:bodyPr/>
        <a:lstStyle/>
        <a:p>
          <a:endParaRPr lang="es-CR"/>
        </a:p>
      </dgm:t>
    </dgm:pt>
    <dgm:pt modelId="{B60EA96B-4935-4174-AB75-20C4EFB72678}">
      <dgm:prSet custT="1"/>
      <dgm:spPr/>
      <dgm:t>
        <a:bodyPr/>
        <a:lstStyle/>
        <a:p>
          <a:pPr rtl="0"/>
          <a:r>
            <a:rPr lang="es-CR" sz="1100" b="1" dirty="0" smtClean="0"/>
            <a:t>Mantenimiento preventivo y correctivo de Solución de Lectores de Huella                   (BAYSHORE TECHNOLOGIES GZT COSTA RICA SOCIEDAD ANONIMA).</a:t>
          </a:r>
          <a:endParaRPr lang="es-CR" sz="1100" b="1" dirty="0"/>
        </a:p>
      </dgm:t>
    </dgm:pt>
    <dgm:pt modelId="{A970C4B2-B7DA-4D85-8009-C64F63B5BA71}" type="parTrans" cxnId="{A98F7ECD-FDC9-40F4-8F61-1FD7B2D21925}">
      <dgm:prSet/>
      <dgm:spPr/>
      <dgm:t>
        <a:bodyPr/>
        <a:lstStyle/>
        <a:p>
          <a:endParaRPr lang="es-CR"/>
        </a:p>
      </dgm:t>
    </dgm:pt>
    <dgm:pt modelId="{EBB63644-A0F2-422E-8ED1-0CE7F4635AE7}" type="sibTrans" cxnId="{A98F7ECD-FDC9-40F4-8F61-1FD7B2D21925}">
      <dgm:prSet/>
      <dgm:spPr/>
      <dgm:t>
        <a:bodyPr/>
        <a:lstStyle/>
        <a:p>
          <a:endParaRPr lang="es-CR"/>
        </a:p>
      </dgm:t>
    </dgm:pt>
    <dgm:pt modelId="{816F6384-D9C3-47D5-A3EA-6828CA5DF78C}">
      <dgm:prSet custT="1"/>
      <dgm:spPr/>
      <dgm:t>
        <a:bodyPr/>
        <a:lstStyle/>
        <a:p>
          <a:pPr rtl="0"/>
          <a:r>
            <a:rPr lang="es-CR" sz="1100" b="1" dirty="0" smtClean="0"/>
            <a:t>Manejo Profesional de Desechos S.A        (MANEJO PROFESIONAL DE DESECHOS S.A.).</a:t>
          </a:r>
          <a:endParaRPr lang="es-CR" sz="1100" b="1" dirty="0"/>
        </a:p>
      </dgm:t>
    </dgm:pt>
    <dgm:pt modelId="{7FDE0138-ABB3-493E-AE25-033CA1FCB6EB}" type="parTrans" cxnId="{5A5D0CC2-200A-4528-B82B-D0DBDF435339}">
      <dgm:prSet/>
      <dgm:spPr/>
      <dgm:t>
        <a:bodyPr/>
        <a:lstStyle/>
        <a:p>
          <a:endParaRPr lang="es-CR"/>
        </a:p>
      </dgm:t>
    </dgm:pt>
    <dgm:pt modelId="{BDF30AB4-91BA-4C29-97AD-511D2B3926E9}" type="sibTrans" cxnId="{5A5D0CC2-200A-4528-B82B-D0DBDF435339}">
      <dgm:prSet/>
      <dgm:spPr/>
      <dgm:t>
        <a:bodyPr/>
        <a:lstStyle/>
        <a:p>
          <a:endParaRPr lang="es-CR"/>
        </a:p>
      </dgm:t>
    </dgm:pt>
    <dgm:pt modelId="{2A546E85-A3B6-4EF2-9BBC-65E22DDE52F8}" type="pres">
      <dgm:prSet presAssocID="{7E5B2F57-4B75-4CC9-899D-45CDD7694B61}" presName="compositeShape" presStyleCnt="0">
        <dgm:presLayoutVars>
          <dgm:chMax val="7"/>
          <dgm:dir/>
          <dgm:resizeHandles val="exact"/>
        </dgm:presLayoutVars>
      </dgm:prSet>
      <dgm:spPr/>
      <dgm:t>
        <a:bodyPr/>
        <a:lstStyle/>
        <a:p>
          <a:endParaRPr lang="es-CR"/>
        </a:p>
      </dgm:t>
    </dgm:pt>
    <dgm:pt modelId="{8AEE4959-5397-413A-8324-7F299E4C0534}" type="pres">
      <dgm:prSet presAssocID="{E94E63CA-14AF-454E-84ED-29078D5DECA1}" presName="circ1" presStyleLbl="vennNode1" presStyleIdx="0" presStyleCnt="6"/>
      <dgm:spPr/>
    </dgm:pt>
    <dgm:pt modelId="{9897B3DB-ECA2-4FA2-AA78-335853DBC0E2}" type="pres">
      <dgm:prSet presAssocID="{E94E63CA-14AF-454E-84ED-29078D5DECA1}" presName="circ1Tx" presStyleLbl="revTx" presStyleIdx="0" presStyleCnt="0">
        <dgm:presLayoutVars>
          <dgm:chMax val="0"/>
          <dgm:chPref val="0"/>
          <dgm:bulletEnabled val="1"/>
        </dgm:presLayoutVars>
      </dgm:prSet>
      <dgm:spPr/>
      <dgm:t>
        <a:bodyPr/>
        <a:lstStyle/>
        <a:p>
          <a:endParaRPr lang="es-CR"/>
        </a:p>
      </dgm:t>
    </dgm:pt>
    <dgm:pt modelId="{D3665650-B519-49F6-B625-3F20C7D0FBDA}" type="pres">
      <dgm:prSet presAssocID="{382694D8-ABA6-495A-A43B-BCB1C08158DF}" presName="circ2" presStyleLbl="vennNode1" presStyleIdx="1" presStyleCnt="6"/>
      <dgm:spPr/>
    </dgm:pt>
    <dgm:pt modelId="{DB4B2DC5-10A4-4733-97B7-B1FAEECF4A56}" type="pres">
      <dgm:prSet presAssocID="{382694D8-ABA6-495A-A43B-BCB1C08158DF}" presName="circ2Tx" presStyleLbl="revTx" presStyleIdx="0" presStyleCnt="0">
        <dgm:presLayoutVars>
          <dgm:chMax val="0"/>
          <dgm:chPref val="0"/>
          <dgm:bulletEnabled val="1"/>
        </dgm:presLayoutVars>
      </dgm:prSet>
      <dgm:spPr/>
      <dgm:t>
        <a:bodyPr/>
        <a:lstStyle/>
        <a:p>
          <a:endParaRPr lang="es-CR"/>
        </a:p>
      </dgm:t>
    </dgm:pt>
    <dgm:pt modelId="{AD62F756-F751-4CA5-A525-7A2BC0CA298C}" type="pres">
      <dgm:prSet presAssocID="{3A09F84D-F70C-4C60-96E2-F466805B6E58}" presName="circ3" presStyleLbl="vennNode1" presStyleIdx="2" presStyleCnt="6"/>
      <dgm:spPr/>
    </dgm:pt>
    <dgm:pt modelId="{9F7DEB81-9FC0-4C8D-9619-5B2803AA4E56}" type="pres">
      <dgm:prSet presAssocID="{3A09F84D-F70C-4C60-96E2-F466805B6E58}" presName="circ3Tx" presStyleLbl="revTx" presStyleIdx="0" presStyleCnt="0">
        <dgm:presLayoutVars>
          <dgm:chMax val="0"/>
          <dgm:chPref val="0"/>
          <dgm:bulletEnabled val="1"/>
        </dgm:presLayoutVars>
      </dgm:prSet>
      <dgm:spPr/>
      <dgm:t>
        <a:bodyPr/>
        <a:lstStyle/>
        <a:p>
          <a:endParaRPr lang="es-CR"/>
        </a:p>
      </dgm:t>
    </dgm:pt>
    <dgm:pt modelId="{376BE285-BB0E-448E-A15F-4FBA249B017F}" type="pres">
      <dgm:prSet presAssocID="{58E42E72-AEC6-4CC0-9DF8-6803F4D5C0FC}" presName="circ4" presStyleLbl="vennNode1" presStyleIdx="3" presStyleCnt="6"/>
      <dgm:spPr/>
    </dgm:pt>
    <dgm:pt modelId="{D62F3A1A-2410-42DB-A0FB-C5549D6FBFAB}" type="pres">
      <dgm:prSet presAssocID="{58E42E72-AEC6-4CC0-9DF8-6803F4D5C0FC}" presName="circ4Tx" presStyleLbl="revTx" presStyleIdx="0" presStyleCnt="0">
        <dgm:presLayoutVars>
          <dgm:chMax val="0"/>
          <dgm:chPref val="0"/>
          <dgm:bulletEnabled val="1"/>
        </dgm:presLayoutVars>
      </dgm:prSet>
      <dgm:spPr/>
      <dgm:t>
        <a:bodyPr/>
        <a:lstStyle/>
        <a:p>
          <a:endParaRPr lang="es-CR"/>
        </a:p>
      </dgm:t>
    </dgm:pt>
    <dgm:pt modelId="{767DF9CF-EAC3-42DE-BCD0-A7C046272134}" type="pres">
      <dgm:prSet presAssocID="{B60EA96B-4935-4174-AB75-20C4EFB72678}" presName="circ5" presStyleLbl="vennNode1" presStyleIdx="4" presStyleCnt="6"/>
      <dgm:spPr/>
    </dgm:pt>
    <dgm:pt modelId="{3EA7B8BA-A9ED-45BF-B18A-79747E1CB9C8}" type="pres">
      <dgm:prSet presAssocID="{B60EA96B-4935-4174-AB75-20C4EFB72678}" presName="circ5Tx" presStyleLbl="revTx" presStyleIdx="0" presStyleCnt="0">
        <dgm:presLayoutVars>
          <dgm:chMax val="0"/>
          <dgm:chPref val="0"/>
          <dgm:bulletEnabled val="1"/>
        </dgm:presLayoutVars>
      </dgm:prSet>
      <dgm:spPr/>
      <dgm:t>
        <a:bodyPr/>
        <a:lstStyle/>
        <a:p>
          <a:endParaRPr lang="es-CR"/>
        </a:p>
      </dgm:t>
    </dgm:pt>
    <dgm:pt modelId="{CDAAA31F-6316-412B-A0F7-FF437661C904}" type="pres">
      <dgm:prSet presAssocID="{816F6384-D9C3-47D5-A3EA-6828CA5DF78C}" presName="circ6" presStyleLbl="vennNode1" presStyleIdx="5" presStyleCnt="6"/>
      <dgm:spPr/>
    </dgm:pt>
    <dgm:pt modelId="{837BE856-E6E8-4C0F-8A32-6FD3DAA6DC91}" type="pres">
      <dgm:prSet presAssocID="{816F6384-D9C3-47D5-A3EA-6828CA5DF78C}" presName="circ6Tx" presStyleLbl="revTx" presStyleIdx="0" presStyleCnt="0">
        <dgm:presLayoutVars>
          <dgm:chMax val="0"/>
          <dgm:chPref val="0"/>
          <dgm:bulletEnabled val="1"/>
        </dgm:presLayoutVars>
      </dgm:prSet>
      <dgm:spPr/>
      <dgm:t>
        <a:bodyPr/>
        <a:lstStyle/>
        <a:p>
          <a:endParaRPr lang="es-CR"/>
        </a:p>
      </dgm:t>
    </dgm:pt>
  </dgm:ptLst>
  <dgm:cxnLst>
    <dgm:cxn modelId="{4E0DE400-820F-4E68-BB47-D86CA03D6FEC}" srcId="{7E5B2F57-4B75-4CC9-899D-45CDD7694B61}" destId="{E94E63CA-14AF-454E-84ED-29078D5DECA1}" srcOrd="0" destOrd="0" parTransId="{BF27C7C2-5E69-493D-8F95-E1C7237E272B}" sibTransId="{28802E30-BB52-4D09-A05A-EAE08D30C352}"/>
    <dgm:cxn modelId="{05D1AAC3-8730-4A0A-833E-E3471626D832}" type="presOf" srcId="{816F6384-D9C3-47D5-A3EA-6828CA5DF78C}" destId="{837BE856-E6E8-4C0F-8A32-6FD3DAA6DC91}" srcOrd="0" destOrd="0" presId="urn:microsoft.com/office/officeart/2005/8/layout/venn1"/>
    <dgm:cxn modelId="{B8EEB197-72A5-4095-A4EE-CCBB49C7FE09}" srcId="{7E5B2F57-4B75-4CC9-899D-45CDD7694B61}" destId="{3A09F84D-F70C-4C60-96E2-F466805B6E58}" srcOrd="2" destOrd="0" parTransId="{CB9DCF8C-0331-4DB9-B6D0-53F923C48CCC}" sibTransId="{26D53DAD-B463-4CA0-87FF-9C44905B75C2}"/>
    <dgm:cxn modelId="{4873D7FF-7BB4-4BC3-B106-6DD7757812AD}" type="presOf" srcId="{3A09F84D-F70C-4C60-96E2-F466805B6E58}" destId="{9F7DEB81-9FC0-4C8D-9619-5B2803AA4E56}" srcOrd="0" destOrd="0" presId="urn:microsoft.com/office/officeart/2005/8/layout/venn1"/>
    <dgm:cxn modelId="{22E3FC0B-5C4B-4DFC-8ABB-8A9E1302BBA5}" type="presOf" srcId="{B60EA96B-4935-4174-AB75-20C4EFB72678}" destId="{3EA7B8BA-A9ED-45BF-B18A-79747E1CB9C8}" srcOrd="0" destOrd="0" presId="urn:microsoft.com/office/officeart/2005/8/layout/venn1"/>
    <dgm:cxn modelId="{55E25C67-A340-41E1-9F6B-B64C492F36C4}" type="presOf" srcId="{7E5B2F57-4B75-4CC9-899D-45CDD7694B61}" destId="{2A546E85-A3B6-4EF2-9BBC-65E22DDE52F8}" srcOrd="0" destOrd="0" presId="urn:microsoft.com/office/officeart/2005/8/layout/venn1"/>
    <dgm:cxn modelId="{639BC165-8940-4BE9-9937-00BCF529503B}" type="presOf" srcId="{E94E63CA-14AF-454E-84ED-29078D5DECA1}" destId="{9897B3DB-ECA2-4FA2-AA78-335853DBC0E2}" srcOrd="0" destOrd="0" presId="urn:microsoft.com/office/officeart/2005/8/layout/venn1"/>
    <dgm:cxn modelId="{CC259F10-DED5-4466-83D8-7D0ED8123C3B}" srcId="{7E5B2F57-4B75-4CC9-899D-45CDD7694B61}" destId="{58E42E72-AEC6-4CC0-9DF8-6803F4D5C0FC}" srcOrd="3" destOrd="0" parTransId="{005FD4D3-B026-4309-AC9E-DD89C06F6E1E}" sibTransId="{0EE1E8FF-190B-4BF9-896E-819244666873}"/>
    <dgm:cxn modelId="{28AA7DAD-7E8B-41DE-B931-DF664B687E07}" type="presOf" srcId="{382694D8-ABA6-495A-A43B-BCB1C08158DF}" destId="{DB4B2DC5-10A4-4733-97B7-B1FAEECF4A56}" srcOrd="0" destOrd="0" presId="urn:microsoft.com/office/officeart/2005/8/layout/venn1"/>
    <dgm:cxn modelId="{A98F7ECD-FDC9-40F4-8F61-1FD7B2D21925}" srcId="{7E5B2F57-4B75-4CC9-899D-45CDD7694B61}" destId="{B60EA96B-4935-4174-AB75-20C4EFB72678}" srcOrd="4" destOrd="0" parTransId="{A970C4B2-B7DA-4D85-8009-C64F63B5BA71}" sibTransId="{EBB63644-A0F2-422E-8ED1-0CE7F4635AE7}"/>
    <dgm:cxn modelId="{1B040474-F408-4ED3-81D3-3022A4C6130C}" type="presOf" srcId="{58E42E72-AEC6-4CC0-9DF8-6803F4D5C0FC}" destId="{D62F3A1A-2410-42DB-A0FB-C5549D6FBFAB}" srcOrd="0" destOrd="0" presId="urn:microsoft.com/office/officeart/2005/8/layout/venn1"/>
    <dgm:cxn modelId="{5A5D0CC2-200A-4528-B82B-D0DBDF435339}" srcId="{7E5B2F57-4B75-4CC9-899D-45CDD7694B61}" destId="{816F6384-D9C3-47D5-A3EA-6828CA5DF78C}" srcOrd="5" destOrd="0" parTransId="{7FDE0138-ABB3-493E-AE25-033CA1FCB6EB}" sibTransId="{BDF30AB4-91BA-4C29-97AD-511D2B3926E9}"/>
    <dgm:cxn modelId="{DD651296-916B-42A6-B733-9C125F2E1DFB}" srcId="{7E5B2F57-4B75-4CC9-899D-45CDD7694B61}" destId="{382694D8-ABA6-495A-A43B-BCB1C08158DF}" srcOrd="1" destOrd="0" parTransId="{09173A0A-F0B6-4974-ABE8-9EF866F6B3EC}" sibTransId="{893635C1-914A-460B-ACC7-742F02F8F107}"/>
    <dgm:cxn modelId="{AF19A3DF-0966-47C6-9E63-1A935E7FA7DD}" type="presParOf" srcId="{2A546E85-A3B6-4EF2-9BBC-65E22DDE52F8}" destId="{8AEE4959-5397-413A-8324-7F299E4C0534}" srcOrd="0" destOrd="0" presId="urn:microsoft.com/office/officeart/2005/8/layout/venn1"/>
    <dgm:cxn modelId="{CE2CCFE6-6ACA-43FF-9F3E-6307C08E277C}" type="presParOf" srcId="{2A546E85-A3B6-4EF2-9BBC-65E22DDE52F8}" destId="{9897B3DB-ECA2-4FA2-AA78-335853DBC0E2}" srcOrd="1" destOrd="0" presId="urn:microsoft.com/office/officeart/2005/8/layout/venn1"/>
    <dgm:cxn modelId="{32DF243D-6186-4BFF-9164-5EFDABF4D0FC}" type="presParOf" srcId="{2A546E85-A3B6-4EF2-9BBC-65E22DDE52F8}" destId="{D3665650-B519-49F6-B625-3F20C7D0FBDA}" srcOrd="2" destOrd="0" presId="urn:microsoft.com/office/officeart/2005/8/layout/venn1"/>
    <dgm:cxn modelId="{216DCEAD-D773-4188-90DB-112E741552A4}" type="presParOf" srcId="{2A546E85-A3B6-4EF2-9BBC-65E22DDE52F8}" destId="{DB4B2DC5-10A4-4733-97B7-B1FAEECF4A56}" srcOrd="3" destOrd="0" presId="urn:microsoft.com/office/officeart/2005/8/layout/venn1"/>
    <dgm:cxn modelId="{AC3A2A1D-9795-4E20-AE38-D31B320DCB62}" type="presParOf" srcId="{2A546E85-A3B6-4EF2-9BBC-65E22DDE52F8}" destId="{AD62F756-F751-4CA5-A525-7A2BC0CA298C}" srcOrd="4" destOrd="0" presId="urn:microsoft.com/office/officeart/2005/8/layout/venn1"/>
    <dgm:cxn modelId="{7D4D9D51-97C7-4E92-A703-D24B58F84C17}" type="presParOf" srcId="{2A546E85-A3B6-4EF2-9BBC-65E22DDE52F8}" destId="{9F7DEB81-9FC0-4C8D-9619-5B2803AA4E56}" srcOrd="5" destOrd="0" presId="urn:microsoft.com/office/officeart/2005/8/layout/venn1"/>
    <dgm:cxn modelId="{F1BA6295-A785-42F5-BEA4-E023DF8FD5A9}" type="presParOf" srcId="{2A546E85-A3B6-4EF2-9BBC-65E22DDE52F8}" destId="{376BE285-BB0E-448E-A15F-4FBA249B017F}" srcOrd="6" destOrd="0" presId="urn:microsoft.com/office/officeart/2005/8/layout/venn1"/>
    <dgm:cxn modelId="{12E7F630-0502-425E-AD52-6DBE9081BAC7}" type="presParOf" srcId="{2A546E85-A3B6-4EF2-9BBC-65E22DDE52F8}" destId="{D62F3A1A-2410-42DB-A0FB-C5549D6FBFAB}" srcOrd="7" destOrd="0" presId="urn:microsoft.com/office/officeart/2005/8/layout/venn1"/>
    <dgm:cxn modelId="{22D011E9-A503-4BE1-97DB-4B762F1FB335}" type="presParOf" srcId="{2A546E85-A3B6-4EF2-9BBC-65E22DDE52F8}" destId="{767DF9CF-EAC3-42DE-BCD0-A7C046272134}" srcOrd="8" destOrd="0" presId="urn:microsoft.com/office/officeart/2005/8/layout/venn1"/>
    <dgm:cxn modelId="{E73BC169-97DC-425F-8AAD-4AA3AC10D141}" type="presParOf" srcId="{2A546E85-A3B6-4EF2-9BBC-65E22DDE52F8}" destId="{3EA7B8BA-A9ED-45BF-B18A-79747E1CB9C8}" srcOrd="9" destOrd="0" presId="urn:microsoft.com/office/officeart/2005/8/layout/venn1"/>
    <dgm:cxn modelId="{4870ABCC-7D3C-4EB7-A3CF-536533139653}" type="presParOf" srcId="{2A546E85-A3B6-4EF2-9BBC-65E22DDE52F8}" destId="{CDAAA31F-6316-412B-A0F7-FF437661C904}" srcOrd="10" destOrd="0" presId="urn:microsoft.com/office/officeart/2005/8/layout/venn1"/>
    <dgm:cxn modelId="{9CA3F4D0-C5E4-48A4-B330-62482EB42356}" type="presParOf" srcId="{2A546E85-A3B6-4EF2-9BBC-65E22DDE52F8}" destId="{837BE856-E6E8-4C0F-8A32-6FD3DAA6DC91}"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F9455-8310-4F99-AC7F-2621D0854CE1}"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CR"/>
        </a:p>
      </dgm:t>
    </dgm:pt>
    <dgm:pt modelId="{2F5FC030-3791-4E16-AA85-634660D3F7FB}">
      <dgm:prSet phldrT="[Texto]" custT="1"/>
      <dgm:spPr>
        <a:xfrm>
          <a:off x="0" y="229002"/>
          <a:ext cx="3247594" cy="1948556"/>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600" dirty="0" smtClean="0">
              <a:solidFill>
                <a:sysClr val="window" lastClr="FFFFFF"/>
              </a:solidFill>
              <a:latin typeface="Arial" panose="020B0604020202020204" pitchFamily="34" charset="0"/>
              <a:ea typeface="+mn-ea"/>
              <a:cs typeface="Arial" panose="020B0604020202020204" pitchFamily="34" charset="0"/>
            </a:rPr>
            <a:t> </a:t>
          </a:r>
          <a:r>
            <a:rPr lang="es-CR" sz="1400" dirty="0" smtClean="0">
              <a:solidFill>
                <a:sysClr val="window" lastClr="FFFFFF"/>
              </a:solidFill>
              <a:latin typeface="Arial" panose="020B0604020202020204" pitchFamily="34" charset="0"/>
              <a:ea typeface="+mn-ea"/>
              <a:cs typeface="Arial" panose="020B0604020202020204" pitchFamily="34" charset="0"/>
            </a:rPr>
            <a:t>Informe 28-18</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6CF7D15F-6BED-476E-B2C0-9C448CCFED23}" type="parTrans" cxnId="{BCC05351-9CC9-46B4-8993-96D6FBB4E5CE}">
      <dgm:prSet/>
      <dgm:spPr/>
      <dgm:t>
        <a:bodyPr/>
        <a:lstStyle/>
        <a:p>
          <a:endParaRPr lang="es-CR" sz="1600">
            <a:latin typeface="Arial" panose="020B0604020202020204" pitchFamily="34" charset="0"/>
            <a:cs typeface="Arial" panose="020B0604020202020204" pitchFamily="34" charset="0"/>
          </a:endParaRPr>
        </a:p>
      </dgm:t>
    </dgm:pt>
    <dgm:pt modelId="{55856641-9F8B-4F92-B5DE-06FF786D71E1}" type="sibTrans" cxnId="{BCC05351-9CC9-46B4-8993-96D6FBB4E5CE}">
      <dgm:prSet/>
      <dgm:spPr/>
      <dgm:t>
        <a:bodyPr/>
        <a:lstStyle/>
        <a:p>
          <a:endParaRPr lang="es-CR" sz="1600">
            <a:latin typeface="Arial" panose="020B0604020202020204" pitchFamily="34" charset="0"/>
            <a:cs typeface="Arial" panose="020B0604020202020204" pitchFamily="34" charset="0"/>
          </a:endParaRPr>
        </a:p>
      </dgm:t>
    </dgm:pt>
    <dgm:pt modelId="{83CEC8D4-3532-4A13-8758-D4294D50A1CA}">
      <dgm:prSet phldrT="[Texto]" custT="1"/>
      <dgm:spPr>
        <a:xfrm>
          <a:off x="3572353" y="179684"/>
          <a:ext cx="3247594" cy="1948556"/>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23-2020 </a:t>
          </a:r>
        </a:p>
        <a:p>
          <a:r>
            <a:rPr lang="es-CR" sz="1400" dirty="0" smtClean="0">
              <a:solidFill>
                <a:sysClr val="window" lastClr="FFFFFF"/>
              </a:solidFill>
              <a:latin typeface="Arial" panose="020B0604020202020204" pitchFamily="34" charset="0"/>
              <a:ea typeface="+mn-ea"/>
              <a:cs typeface="Arial" panose="020B0604020202020204" pitchFamily="34" charset="0"/>
            </a:rPr>
            <a:t>Tiempo Extraordinario </a:t>
          </a:r>
        </a:p>
        <a:p>
          <a:r>
            <a:rPr lang="es-CR" sz="1400" dirty="0" smtClean="0">
              <a:solidFill>
                <a:sysClr val="window" lastClr="FFFFFF"/>
              </a:solidFill>
              <a:latin typeface="Arial" panose="020B0604020202020204" pitchFamily="34" charset="0"/>
              <a:ea typeface="+mn-ea"/>
              <a:cs typeface="Arial" panose="020B0604020202020204" pitchFamily="34" charset="0"/>
            </a:rPr>
            <a:t>DRE Cartago </a:t>
          </a:r>
          <a:r>
            <a:rPr lang="es-ES" sz="1400" dirty="0" smtClean="0">
              <a:solidFill>
                <a:sysClr val="window" lastClr="FFFFFF"/>
              </a:solidFill>
              <a:latin typeface="Arial" panose="020B0604020202020204" pitchFamily="34" charset="0"/>
              <a:ea typeface="+mn-ea"/>
              <a:cs typeface="Arial" panose="020B0604020202020204" pitchFamily="34" charset="0"/>
            </a:rPr>
            <a:t>.</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2DD4A2ED-B33D-4D96-BCCF-37CB5BA47CC2}" type="parTrans" cxnId="{3199AF24-B051-48AC-8A57-13470047D69B}">
      <dgm:prSet/>
      <dgm:spPr/>
      <dgm:t>
        <a:bodyPr/>
        <a:lstStyle/>
        <a:p>
          <a:endParaRPr lang="es-CR" sz="1600">
            <a:latin typeface="Arial" panose="020B0604020202020204" pitchFamily="34" charset="0"/>
            <a:cs typeface="Arial" panose="020B0604020202020204" pitchFamily="34" charset="0"/>
          </a:endParaRPr>
        </a:p>
      </dgm:t>
    </dgm:pt>
    <dgm:pt modelId="{F43D6BF9-C67B-410C-84E8-40AC47B18647}" type="sibTrans" cxnId="{3199AF24-B051-48AC-8A57-13470047D69B}">
      <dgm:prSet/>
      <dgm:spPr/>
      <dgm:t>
        <a:bodyPr/>
        <a:lstStyle/>
        <a:p>
          <a:endParaRPr lang="es-CR" sz="1600">
            <a:latin typeface="Arial" panose="020B0604020202020204" pitchFamily="34" charset="0"/>
            <a:cs typeface="Arial" panose="020B0604020202020204" pitchFamily="34" charset="0"/>
          </a:endParaRPr>
        </a:p>
      </dgm:t>
    </dgm:pt>
    <dgm:pt modelId="{DE231F67-670A-45BA-B859-8D8BA753821B}">
      <dgm:prSet phldrT="[Texto]" custT="1"/>
      <dgm:spPr>
        <a:xfrm>
          <a:off x="7144707" y="179684"/>
          <a:ext cx="3247594" cy="1948556"/>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ysClr val="window" lastClr="FFFFFF"/>
              </a:solidFill>
              <a:latin typeface="Arial" panose="020B0604020202020204" pitchFamily="34" charset="0"/>
              <a:ea typeface="+mn-ea"/>
              <a:cs typeface="Arial" panose="020B0604020202020204" pitchFamily="34" charset="0"/>
            </a:rPr>
            <a:t>Informe 73-17 </a:t>
          </a:r>
        </a:p>
        <a:p>
          <a:r>
            <a:rPr lang="es-ES" sz="1400" dirty="0" smtClean="0">
              <a:solidFill>
                <a:sysClr val="window" lastClr="FFFFFF"/>
              </a:solidFill>
              <a:latin typeface="Arial" panose="020B0604020202020204" pitchFamily="34" charset="0"/>
              <a:ea typeface="+mn-ea"/>
              <a:cs typeface="Arial" panose="020B0604020202020204" pitchFamily="34" charset="0"/>
            </a:rPr>
            <a:t>Gestión documental</a:t>
          </a:r>
          <a:r>
            <a:rPr lang="es-CR" sz="1400" dirty="0" smtClean="0">
              <a:solidFill>
                <a:sysClr val="window" lastClr="FFFFFF"/>
              </a:solidFill>
              <a:latin typeface="Arial" panose="020B0604020202020204" pitchFamily="34" charset="0"/>
              <a:ea typeface="+mn-ea"/>
              <a:cs typeface="Arial" panose="020B0604020202020204" pitchFamily="34" charset="0"/>
            </a:rPr>
            <a:t>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BAFC13DD-A9B9-4249-AB3B-71CC1C634D20}" type="parTrans" cxnId="{5B1831FF-384D-4122-94EB-66B3B1461CDA}">
      <dgm:prSet/>
      <dgm:spPr/>
      <dgm:t>
        <a:bodyPr/>
        <a:lstStyle/>
        <a:p>
          <a:endParaRPr lang="es-CR" sz="1600">
            <a:latin typeface="Arial" panose="020B0604020202020204" pitchFamily="34" charset="0"/>
            <a:cs typeface="Arial" panose="020B0604020202020204" pitchFamily="34" charset="0"/>
          </a:endParaRPr>
        </a:p>
      </dgm:t>
    </dgm:pt>
    <dgm:pt modelId="{B230790E-F402-4032-A0F8-8EF01DBA70AA}" type="sibTrans" cxnId="{5B1831FF-384D-4122-94EB-66B3B1461CDA}">
      <dgm:prSet/>
      <dgm:spPr/>
      <dgm:t>
        <a:bodyPr/>
        <a:lstStyle/>
        <a:p>
          <a:endParaRPr lang="es-CR" sz="1600">
            <a:latin typeface="Arial" panose="020B0604020202020204" pitchFamily="34" charset="0"/>
            <a:cs typeface="Arial" panose="020B0604020202020204" pitchFamily="34" charset="0"/>
          </a:endParaRPr>
        </a:p>
      </dgm:t>
    </dgm:pt>
    <dgm:pt modelId="{55FFC5CD-58DA-4DF3-BDF1-7128DCEDC5C7}">
      <dgm:prSet phldrT="[Texto]" custT="1"/>
      <dgm:spPr>
        <a:xfrm>
          <a:off x="0" y="2438288"/>
          <a:ext cx="3247594" cy="1948556"/>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Estudio 024-2021 / Cumplimiento con lo establecido en el artículo 80 del Reglamento a la Ley contra la Corrupción y el Enriquecimiento Ilícito en la Función Pública N° 8422</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2E7431AA-8E97-42F0-B511-7D4273EE811E}" type="parTrans" cxnId="{8E57489F-E292-452B-9B8A-E175BAD81E6A}">
      <dgm:prSet/>
      <dgm:spPr/>
      <dgm:t>
        <a:bodyPr/>
        <a:lstStyle/>
        <a:p>
          <a:endParaRPr lang="es-CR" sz="1600">
            <a:latin typeface="Arial" panose="020B0604020202020204" pitchFamily="34" charset="0"/>
            <a:cs typeface="Arial" panose="020B0604020202020204" pitchFamily="34" charset="0"/>
          </a:endParaRPr>
        </a:p>
      </dgm:t>
    </dgm:pt>
    <dgm:pt modelId="{A7E4B090-2C7E-4706-A45D-A5CF03BDE4AE}" type="sibTrans" cxnId="{8E57489F-E292-452B-9B8A-E175BAD81E6A}">
      <dgm:prSet/>
      <dgm:spPr/>
      <dgm:t>
        <a:bodyPr/>
        <a:lstStyle/>
        <a:p>
          <a:endParaRPr lang="es-CR" sz="1600">
            <a:latin typeface="Arial" panose="020B0604020202020204" pitchFamily="34" charset="0"/>
            <a:cs typeface="Arial" panose="020B0604020202020204" pitchFamily="34" charset="0"/>
          </a:endParaRPr>
        </a:p>
      </dgm:t>
    </dgm:pt>
    <dgm:pt modelId="{E08A308F-DB8D-4AA4-BCEB-64088C2E0B15}">
      <dgm:prSet phldrT="[Texto]" custT="1"/>
      <dgm:spPr>
        <a:xfrm>
          <a:off x="3572353" y="2453000"/>
          <a:ext cx="3247594" cy="1948556"/>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N°36-18</a:t>
          </a:r>
        </a:p>
        <a:p>
          <a:r>
            <a:rPr lang="es-CR" sz="1400" dirty="0" smtClean="0">
              <a:solidFill>
                <a:sysClr val="window" lastClr="FFFFFF"/>
              </a:solidFill>
              <a:latin typeface="Arial" panose="020B0604020202020204" pitchFamily="34" charset="0"/>
              <a:ea typeface="+mn-ea"/>
              <a:cs typeface="Arial" panose="020B0604020202020204" pitchFamily="34" charset="0"/>
            </a:rPr>
            <a:t> Dirección de Gestión y Desarrollo</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967F8DC5-3594-45EA-9F63-46F97D52A2D9}" type="parTrans" cxnId="{7BCBD0A3-21A2-424D-9E3C-EACB5C4023AE}">
      <dgm:prSet/>
      <dgm:spPr/>
      <dgm:t>
        <a:bodyPr/>
        <a:lstStyle/>
        <a:p>
          <a:endParaRPr lang="es-CR" sz="1600">
            <a:latin typeface="Arial" panose="020B0604020202020204" pitchFamily="34" charset="0"/>
            <a:cs typeface="Arial" panose="020B0604020202020204" pitchFamily="34" charset="0"/>
          </a:endParaRPr>
        </a:p>
      </dgm:t>
    </dgm:pt>
    <dgm:pt modelId="{3B2A5D4B-98AF-4650-A397-5C29CEFE9CE5}" type="sibTrans" cxnId="{7BCBD0A3-21A2-424D-9E3C-EACB5C4023AE}">
      <dgm:prSet/>
      <dgm:spPr/>
      <dgm:t>
        <a:bodyPr/>
        <a:lstStyle/>
        <a:p>
          <a:endParaRPr lang="es-CR" sz="1600">
            <a:latin typeface="Arial" panose="020B0604020202020204" pitchFamily="34" charset="0"/>
            <a:cs typeface="Arial" panose="020B0604020202020204" pitchFamily="34" charset="0"/>
          </a:endParaRPr>
        </a:p>
      </dgm:t>
    </dgm:pt>
    <dgm:pt modelId="{2297DAE5-2C74-486A-AF95-D1A237DE498D}">
      <dgm:prSet phldrT="[Texto]" custT="1"/>
      <dgm:spPr>
        <a:xfrm>
          <a:off x="7144707" y="2453000"/>
          <a:ext cx="3247594" cy="1948556"/>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Informe 70-15 </a:t>
          </a:r>
        </a:p>
        <a:p>
          <a:r>
            <a:rPr lang="es-CR" sz="1400" dirty="0" smtClean="0">
              <a:solidFill>
                <a:sysClr val="window" lastClr="FFFFFF"/>
              </a:solidFill>
              <a:latin typeface="Arial" panose="020B0604020202020204" pitchFamily="34" charset="0"/>
              <a:ea typeface="+mn-ea"/>
              <a:cs typeface="Arial" panose="020B0604020202020204" pitchFamily="34" charset="0"/>
            </a:rPr>
            <a:t>Seguimiento a los Informes 21-06, 23-06 y 31-10, Unidad de Licencias Seguimiento y Reubicados</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1B1BAB64-140B-45AD-9E44-569D9C8C45F0}" type="parTrans" cxnId="{3CD58C73-7664-4AAB-B8AD-84308E6CBCED}">
      <dgm:prSet/>
      <dgm:spPr/>
      <dgm:t>
        <a:bodyPr/>
        <a:lstStyle/>
        <a:p>
          <a:endParaRPr lang="es-CR" sz="1600">
            <a:latin typeface="Arial" panose="020B0604020202020204" pitchFamily="34" charset="0"/>
            <a:cs typeface="Arial" panose="020B0604020202020204" pitchFamily="34" charset="0"/>
          </a:endParaRPr>
        </a:p>
      </dgm:t>
    </dgm:pt>
    <dgm:pt modelId="{11C63B0A-C52C-4CD6-9CBA-28D2C06A3442}" type="sibTrans" cxnId="{3CD58C73-7664-4AAB-B8AD-84308E6CBCED}">
      <dgm:prSet/>
      <dgm:spPr/>
      <dgm:t>
        <a:bodyPr/>
        <a:lstStyle/>
        <a:p>
          <a:endParaRPr lang="es-CR" sz="1600">
            <a:latin typeface="Arial" panose="020B0604020202020204" pitchFamily="34" charset="0"/>
            <a:cs typeface="Arial" panose="020B0604020202020204" pitchFamily="34" charset="0"/>
          </a:endParaRPr>
        </a:p>
      </dgm:t>
    </dgm:pt>
    <dgm:pt modelId="{1717070B-F631-4BD6-A25B-88E460FF8FF7}" type="pres">
      <dgm:prSet presAssocID="{931F9455-8310-4F99-AC7F-2621D0854CE1}" presName="diagram" presStyleCnt="0">
        <dgm:presLayoutVars>
          <dgm:dir/>
          <dgm:resizeHandles val="exact"/>
        </dgm:presLayoutVars>
      </dgm:prSet>
      <dgm:spPr/>
      <dgm:t>
        <a:bodyPr/>
        <a:lstStyle/>
        <a:p>
          <a:endParaRPr lang="es-CR"/>
        </a:p>
      </dgm:t>
    </dgm:pt>
    <dgm:pt modelId="{843D4F6E-21B9-4DFB-921D-FBCCDD4E89F9}" type="pres">
      <dgm:prSet presAssocID="{2F5FC030-3791-4E16-AA85-634660D3F7FB}" presName="node" presStyleLbl="node1" presStyleIdx="0" presStyleCnt="6" custLinFactNeighborX="-1624" custLinFactNeighborY="2531">
        <dgm:presLayoutVars>
          <dgm:bulletEnabled val="1"/>
        </dgm:presLayoutVars>
      </dgm:prSet>
      <dgm:spPr>
        <a:prstGeom prst="rect">
          <a:avLst/>
        </a:prstGeom>
      </dgm:spPr>
      <dgm:t>
        <a:bodyPr/>
        <a:lstStyle/>
        <a:p>
          <a:endParaRPr lang="es-CR"/>
        </a:p>
      </dgm:t>
    </dgm:pt>
    <dgm:pt modelId="{8C1CE18F-9B17-4FEE-8FCD-5326D44246E3}" type="pres">
      <dgm:prSet presAssocID="{55856641-9F8B-4F92-B5DE-06FF786D71E1}" presName="sibTrans" presStyleCnt="0"/>
      <dgm:spPr/>
      <dgm:t>
        <a:bodyPr/>
        <a:lstStyle/>
        <a:p>
          <a:endParaRPr lang="es-CR"/>
        </a:p>
      </dgm:t>
    </dgm:pt>
    <dgm:pt modelId="{A8032E44-998E-4034-A0B7-7455A8879B83}" type="pres">
      <dgm:prSet presAssocID="{83CEC8D4-3532-4A13-8758-D4294D50A1CA}" presName="node" presStyleLbl="node1" presStyleIdx="1" presStyleCnt="6">
        <dgm:presLayoutVars>
          <dgm:bulletEnabled val="1"/>
        </dgm:presLayoutVars>
      </dgm:prSet>
      <dgm:spPr>
        <a:prstGeom prst="rect">
          <a:avLst/>
        </a:prstGeom>
      </dgm:spPr>
      <dgm:t>
        <a:bodyPr/>
        <a:lstStyle/>
        <a:p>
          <a:endParaRPr lang="es-CR"/>
        </a:p>
      </dgm:t>
    </dgm:pt>
    <dgm:pt modelId="{B4286649-FBDE-4E0F-AAC1-FE61C6CF4558}" type="pres">
      <dgm:prSet presAssocID="{F43D6BF9-C67B-410C-84E8-40AC47B18647}" presName="sibTrans" presStyleCnt="0"/>
      <dgm:spPr/>
      <dgm:t>
        <a:bodyPr/>
        <a:lstStyle/>
        <a:p>
          <a:endParaRPr lang="es-CR"/>
        </a:p>
      </dgm:t>
    </dgm:pt>
    <dgm:pt modelId="{BDDCB3EA-CA9D-4424-8517-D4C0C5ED005F}" type="pres">
      <dgm:prSet presAssocID="{DE231F67-670A-45BA-B859-8D8BA753821B}" presName="node" presStyleLbl="node1" presStyleIdx="2" presStyleCnt="6">
        <dgm:presLayoutVars>
          <dgm:bulletEnabled val="1"/>
        </dgm:presLayoutVars>
      </dgm:prSet>
      <dgm:spPr>
        <a:prstGeom prst="rect">
          <a:avLst/>
        </a:prstGeom>
      </dgm:spPr>
      <dgm:t>
        <a:bodyPr/>
        <a:lstStyle/>
        <a:p>
          <a:endParaRPr lang="es-CR"/>
        </a:p>
      </dgm:t>
    </dgm:pt>
    <dgm:pt modelId="{33D88315-8C96-4960-9C7A-36C4BF02A704}" type="pres">
      <dgm:prSet presAssocID="{B230790E-F402-4032-A0F8-8EF01DBA70AA}" presName="sibTrans" presStyleCnt="0"/>
      <dgm:spPr/>
      <dgm:t>
        <a:bodyPr/>
        <a:lstStyle/>
        <a:p>
          <a:endParaRPr lang="es-CR"/>
        </a:p>
      </dgm:t>
    </dgm:pt>
    <dgm:pt modelId="{0E8FE286-4EA4-4868-9F6C-431DD683EFF4}" type="pres">
      <dgm:prSet presAssocID="{55FFC5CD-58DA-4DF3-BDF1-7128DCEDC5C7}" presName="node" presStyleLbl="node1" presStyleIdx="3" presStyleCnt="6" custLinFactNeighborX="-1590" custLinFactNeighborY="-755">
        <dgm:presLayoutVars>
          <dgm:bulletEnabled val="1"/>
        </dgm:presLayoutVars>
      </dgm:prSet>
      <dgm:spPr>
        <a:prstGeom prst="rect">
          <a:avLst/>
        </a:prstGeom>
      </dgm:spPr>
      <dgm:t>
        <a:bodyPr/>
        <a:lstStyle/>
        <a:p>
          <a:endParaRPr lang="es-CR"/>
        </a:p>
      </dgm:t>
    </dgm:pt>
    <dgm:pt modelId="{B4A62657-CA3C-4571-83B3-AD3B179A19CE}" type="pres">
      <dgm:prSet presAssocID="{A7E4B090-2C7E-4706-A45D-A5CF03BDE4AE}" presName="sibTrans" presStyleCnt="0"/>
      <dgm:spPr/>
      <dgm:t>
        <a:bodyPr/>
        <a:lstStyle/>
        <a:p>
          <a:endParaRPr lang="es-CR"/>
        </a:p>
      </dgm:t>
    </dgm:pt>
    <dgm:pt modelId="{076204DE-C35D-4B83-8633-1994BFAB6FCA}" type="pres">
      <dgm:prSet presAssocID="{E08A308F-DB8D-4AA4-BCEB-64088C2E0B15}" presName="node" presStyleLbl="node1" presStyleIdx="4" presStyleCnt="6">
        <dgm:presLayoutVars>
          <dgm:bulletEnabled val="1"/>
        </dgm:presLayoutVars>
      </dgm:prSet>
      <dgm:spPr>
        <a:prstGeom prst="rect">
          <a:avLst/>
        </a:prstGeom>
      </dgm:spPr>
      <dgm:t>
        <a:bodyPr/>
        <a:lstStyle/>
        <a:p>
          <a:endParaRPr lang="es-CR"/>
        </a:p>
      </dgm:t>
    </dgm:pt>
    <dgm:pt modelId="{2617D59E-AABE-4BA4-82C1-B6E9BB0331B7}" type="pres">
      <dgm:prSet presAssocID="{3B2A5D4B-98AF-4650-A397-5C29CEFE9CE5}" presName="sibTrans" presStyleCnt="0"/>
      <dgm:spPr/>
      <dgm:t>
        <a:bodyPr/>
        <a:lstStyle/>
        <a:p>
          <a:endParaRPr lang="es-CR"/>
        </a:p>
      </dgm:t>
    </dgm:pt>
    <dgm:pt modelId="{DB550A1A-C0DF-4AB6-B184-E3F4E77A1027}" type="pres">
      <dgm:prSet presAssocID="{2297DAE5-2C74-486A-AF95-D1A237DE498D}" presName="node" presStyleLbl="node1" presStyleIdx="5" presStyleCnt="6">
        <dgm:presLayoutVars>
          <dgm:bulletEnabled val="1"/>
        </dgm:presLayoutVars>
      </dgm:prSet>
      <dgm:spPr/>
      <dgm:t>
        <a:bodyPr/>
        <a:lstStyle/>
        <a:p>
          <a:endParaRPr lang="es-CR"/>
        </a:p>
      </dgm:t>
    </dgm:pt>
  </dgm:ptLst>
  <dgm:cxnLst>
    <dgm:cxn modelId="{8E57489F-E292-452B-9B8A-E175BAD81E6A}" srcId="{931F9455-8310-4F99-AC7F-2621D0854CE1}" destId="{55FFC5CD-58DA-4DF3-BDF1-7128DCEDC5C7}" srcOrd="3" destOrd="0" parTransId="{2E7431AA-8E97-42F0-B511-7D4273EE811E}" sibTransId="{A7E4B090-2C7E-4706-A45D-A5CF03BDE4AE}"/>
    <dgm:cxn modelId="{45AD187E-CA8F-4D04-BBB6-578AA51C8D61}" type="presOf" srcId="{83CEC8D4-3532-4A13-8758-D4294D50A1CA}" destId="{A8032E44-998E-4034-A0B7-7455A8879B83}" srcOrd="0" destOrd="0" presId="urn:microsoft.com/office/officeart/2005/8/layout/default"/>
    <dgm:cxn modelId="{B2DC8E66-EF6A-4ECE-9198-F88EB498AE38}" type="presOf" srcId="{E08A308F-DB8D-4AA4-BCEB-64088C2E0B15}" destId="{076204DE-C35D-4B83-8633-1994BFAB6FCA}" srcOrd="0" destOrd="0" presId="urn:microsoft.com/office/officeart/2005/8/layout/default"/>
    <dgm:cxn modelId="{7BCBD0A3-21A2-424D-9E3C-EACB5C4023AE}" srcId="{931F9455-8310-4F99-AC7F-2621D0854CE1}" destId="{E08A308F-DB8D-4AA4-BCEB-64088C2E0B15}" srcOrd="4" destOrd="0" parTransId="{967F8DC5-3594-45EA-9F63-46F97D52A2D9}" sibTransId="{3B2A5D4B-98AF-4650-A397-5C29CEFE9CE5}"/>
    <dgm:cxn modelId="{C8F77DB3-5420-452F-9948-4F5C7C501E71}" type="presOf" srcId="{55FFC5CD-58DA-4DF3-BDF1-7128DCEDC5C7}" destId="{0E8FE286-4EA4-4868-9F6C-431DD683EFF4}" srcOrd="0" destOrd="0" presId="urn:microsoft.com/office/officeart/2005/8/layout/default"/>
    <dgm:cxn modelId="{5CFEC659-FA0B-4C90-8311-3C38C9B688AD}" type="presOf" srcId="{2F5FC030-3791-4E16-AA85-634660D3F7FB}" destId="{843D4F6E-21B9-4DFB-921D-FBCCDD4E89F9}" srcOrd="0" destOrd="0" presId="urn:microsoft.com/office/officeart/2005/8/layout/default"/>
    <dgm:cxn modelId="{D814760B-CC95-49B3-9939-FCE8B110476C}" type="presOf" srcId="{931F9455-8310-4F99-AC7F-2621D0854CE1}" destId="{1717070B-F631-4BD6-A25B-88E460FF8FF7}" srcOrd="0" destOrd="0" presId="urn:microsoft.com/office/officeart/2005/8/layout/default"/>
    <dgm:cxn modelId="{D43BA559-4C39-4607-AC27-025F28AF59F1}" type="presOf" srcId="{2297DAE5-2C74-486A-AF95-D1A237DE498D}" destId="{DB550A1A-C0DF-4AB6-B184-E3F4E77A1027}" srcOrd="0" destOrd="0" presId="urn:microsoft.com/office/officeart/2005/8/layout/default"/>
    <dgm:cxn modelId="{D3582560-2879-425D-A718-A443DF60DF4B}" type="presOf" srcId="{DE231F67-670A-45BA-B859-8D8BA753821B}" destId="{BDDCB3EA-CA9D-4424-8517-D4C0C5ED005F}" srcOrd="0" destOrd="0" presId="urn:microsoft.com/office/officeart/2005/8/layout/default"/>
    <dgm:cxn modelId="{3199AF24-B051-48AC-8A57-13470047D69B}" srcId="{931F9455-8310-4F99-AC7F-2621D0854CE1}" destId="{83CEC8D4-3532-4A13-8758-D4294D50A1CA}" srcOrd="1" destOrd="0" parTransId="{2DD4A2ED-B33D-4D96-BCCF-37CB5BA47CC2}" sibTransId="{F43D6BF9-C67B-410C-84E8-40AC47B18647}"/>
    <dgm:cxn modelId="{3CD58C73-7664-4AAB-B8AD-84308E6CBCED}" srcId="{931F9455-8310-4F99-AC7F-2621D0854CE1}" destId="{2297DAE5-2C74-486A-AF95-D1A237DE498D}" srcOrd="5" destOrd="0" parTransId="{1B1BAB64-140B-45AD-9E44-569D9C8C45F0}" sibTransId="{11C63B0A-C52C-4CD6-9CBA-28D2C06A3442}"/>
    <dgm:cxn modelId="{BCC05351-9CC9-46B4-8993-96D6FBB4E5CE}" srcId="{931F9455-8310-4F99-AC7F-2621D0854CE1}" destId="{2F5FC030-3791-4E16-AA85-634660D3F7FB}" srcOrd="0" destOrd="0" parTransId="{6CF7D15F-6BED-476E-B2C0-9C448CCFED23}" sibTransId="{55856641-9F8B-4F92-B5DE-06FF786D71E1}"/>
    <dgm:cxn modelId="{5B1831FF-384D-4122-94EB-66B3B1461CDA}" srcId="{931F9455-8310-4F99-AC7F-2621D0854CE1}" destId="{DE231F67-670A-45BA-B859-8D8BA753821B}" srcOrd="2" destOrd="0" parTransId="{BAFC13DD-A9B9-4249-AB3B-71CC1C634D20}" sibTransId="{B230790E-F402-4032-A0F8-8EF01DBA70AA}"/>
    <dgm:cxn modelId="{79226A8B-00F2-4952-8934-5966CA2490B3}" type="presParOf" srcId="{1717070B-F631-4BD6-A25B-88E460FF8FF7}" destId="{843D4F6E-21B9-4DFB-921D-FBCCDD4E89F9}" srcOrd="0" destOrd="0" presId="urn:microsoft.com/office/officeart/2005/8/layout/default"/>
    <dgm:cxn modelId="{AE9F5606-C1EB-459F-9F82-CADEB0721C21}" type="presParOf" srcId="{1717070B-F631-4BD6-A25B-88E460FF8FF7}" destId="{8C1CE18F-9B17-4FEE-8FCD-5326D44246E3}" srcOrd="1" destOrd="0" presId="urn:microsoft.com/office/officeart/2005/8/layout/default"/>
    <dgm:cxn modelId="{CFCBFD3F-1791-4C73-9538-2382CD6EE59E}" type="presParOf" srcId="{1717070B-F631-4BD6-A25B-88E460FF8FF7}" destId="{A8032E44-998E-4034-A0B7-7455A8879B83}" srcOrd="2" destOrd="0" presId="urn:microsoft.com/office/officeart/2005/8/layout/default"/>
    <dgm:cxn modelId="{D8B34EEA-F770-421A-8095-FCC10AFE5CE1}" type="presParOf" srcId="{1717070B-F631-4BD6-A25B-88E460FF8FF7}" destId="{B4286649-FBDE-4E0F-AAC1-FE61C6CF4558}" srcOrd="3" destOrd="0" presId="urn:microsoft.com/office/officeart/2005/8/layout/default"/>
    <dgm:cxn modelId="{6558539A-481D-45E0-858E-386ECBC4860B}" type="presParOf" srcId="{1717070B-F631-4BD6-A25B-88E460FF8FF7}" destId="{BDDCB3EA-CA9D-4424-8517-D4C0C5ED005F}" srcOrd="4" destOrd="0" presId="urn:microsoft.com/office/officeart/2005/8/layout/default"/>
    <dgm:cxn modelId="{9C744003-F9A1-42D4-868D-36BA45B7467F}" type="presParOf" srcId="{1717070B-F631-4BD6-A25B-88E460FF8FF7}" destId="{33D88315-8C96-4960-9C7A-36C4BF02A704}" srcOrd="5" destOrd="0" presId="urn:microsoft.com/office/officeart/2005/8/layout/default"/>
    <dgm:cxn modelId="{61670E06-5F32-48BC-AECE-2424C89365F9}" type="presParOf" srcId="{1717070B-F631-4BD6-A25B-88E460FF8FF7}" destId="{0E8FE286-4EA4-4868-9F6C-431DD683EFF4}" srcOrd="6" destOrd="0" presId="urn:microsoft.com/office/officeart/2005/8/layout/default"/>
    <dgm:cxn modelId="{53F138D1-6817-4BF5-A5D2-D4E600D6B6DE}" type="presParOf" srcId="{1717070B-F631-4BD6-A25B-88E460FF8FF7}" destId="{B4A62657-CA3C-4571-83B3-AD3B179A19CE}" srcOrd="7" destOrd="0" presId="urn:microsoft.com/office/officeart/2005/8/layout/default"/>
    <dgm:cxn modelId="{5F42ED33-3F2C-40B1-AB76-4129C4BE5B3F}" type="presParOf" srcId="{1717070B-F631-4BD6-A25B-88E460FF8FF7}" destId="{076204DE-C35D-4B83-8633-1994BFAB6FCA}" srcOrd="8" destOrd="0" presId="urn:microsoft.com/office/officeart/2005/8/layout/default"/>
    <dgm:cxn modelId="{12A0F8FE-2FAC-4A48-BAEA-2B3DB1CD91D4}" type="presParOf" srcId="{1717070B-F631-4BD6-A25B-88E460FF8FF7}" destId="{2617D59E-AABE-4BA4-82C1-B6E9BB0331B7}" srcOrd="9" destOrd="0" presId="urn:microsoft.com/office/officeart/2005/8/layout/default"/>
    <dgm:cxn modelId="{C6A932A9-C9CC-46F0-B9A5-A50F43DD3250}" type="presParOf" srcId="{1717070B-F631-4BD6-A25B-88E460FF8FF7}" destId="{DB550A1A-C0DF-4AB6-B184-E3F4E77A102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0D8CC-47D3-4E99-9FB2-9B2FEA143506}"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CR"/>
        </a:p>
      </dgm:t>
    </dgm:pt>
    <dgm:pt modelId="{766BCA75-F284-4674-B4D2-5E97C9C5ECDB}">
      <dgm:prSet phldrT="[Texto]" custT="1"/>
      <dgm:spPr>
        <a:xfrm>
          <a:off x="2796032" y="227190"/>
          <a:ext cx="2541847" cy="1525108"/>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r>
            <a:rPr lang="es-CR" sz="1400" dirty="0" smtClean="0">
              <a:solidFill>
                <a:schemeClr val="tx1"/>
              </a:solidFill>
              <a:latin typeface="Arial" panose="020B0604020202020204" pitchFamily="34" charset="0"/>
              <a:ea typeface="+mn-ea"/>
              <a:cs typeface="Arial" panose="020B0604020202020204" pitchFamily="34" charset="0"/>
            </a:rPr>
            <a:t>II Revisión y envió a la DAJ del Reglamento de Teletrabajo MEP </a:t>
          </a:r>
          <a:endParaRPr lang="es-CR" sz="1400" dirty="0">
            <a:solidFill>
              <a:schemeClr val="tx1"/>
            </a:solidFill>
            <a:latin typeface="Arial" panose="020B0604020202020204" pitchFamily="34" charset="0"/>
            <a:ea typeface="+mn-ea"/>
            <a:cs typeface="Arial" panose="020B0604020202020204" pitchFamily="34" charset="0"/>
          </a:endParaRPr>
        </a:p>
      </dgm:t>
    </dgm:pt>
    <dgm:pt modelId="{C7D45477-7FAF-40B8-917A-823B8DE43F84}" type="parTrans" cxnId="{6043F714-BABB-44C2-9288-9EB455E4F7A7}">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57F372C2-E9E8-4BC4-86D1-768717A711CF}" type="sibTrans" cxnId="{6043F714-BABB-44C2-9288-9EB455E4F7A7}">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E4E63281-2117-4121-AF7F-E46B88C27EBB}">
      <dgm:prSet custT="1"/>
      <dgm:spPr>
        <a:xfrm>
          <a:off x="0" y="227190"/>
          <a:ext cx="2541847" cy="1525108"/>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latin typeface="Arial" panose="020B0604020202020204" pitchFamily="34" charset="0"/>
              <a:cs typeface="Arial" panose="020B0604020202020204" pitchFamily="34" charset="0"/>
            </a:rPr>
            <a:t>Incorporación de  un funcionario de Salud Ocupacional a la Comisión de Teletrabajo. </a:t>
          </a:r>
          <a:endParaRPr lang="es-CR" sz="1400" dirty="0">
            <a:solidFill>
              <a:schemeClr val="tx1"/>
            </a:solidFill>
            <a:latin typeface="Arial" panose="020B0604020202020204" pitchFamily="34" charset="0"/>
            <a:ea typeface="+mn-ea"/>
            <a:cs typeface="Arial" panose="020B0604020202020204" pitchFamily="34" charset="0"/>
          </a:endParaRPr>
        </a:p>
      </dgm:t>
    </dgm:pt>
    <dgm:pt modelId="{AAABC3A3-C0A3-4B31-98E9-4273897C6EF7}" type="parTrans" cxnId="{C99C17C8-E168-4794-9631-0D149E0E36C5}">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CAA8A457-5026-4992-B50F-0860857AEA8E}" type="sibTrans" cxnId="{C99C17C8-E168-4794-9631-0D149E0E36C5}">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EB22C380-5ACE-4C22-8F22-92B6B042F4AD}">
      <dgm:prSet phldrT="[Texto]" custT="1"/>
      <dgm:spPr>
        <a:xfrm>
          <a:off x="1398016" y="2006484"/>
          <a:ext cx="2541847" cy="1525108"/>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gm:spPr>
      <dgm:t>
        <a:bodyPr/>
        <a:lstStyle/>
        <a:p>
          <a:r>
            <a:rPr lang="es-ES" sz="1400" dirty="0" smtClean="0">
              <a:solidFill>
                <a:schemeClr val="tx1"/>
              </a:solidFill>
              <a:latin typeface="Arial" panose="020B0604020202020204" pitchFamily="34" charset="0"/>
              <a:ea typeface="+mn-ea"/>
              <a:cs typeface="Arial" panose="020B0604020202020204" pitchFamily="34" charset="0"/>
            </a:rPr>
            <a:t>Elaboración del material de apoyo para la divulgación del Reglamento de Teletrabajo</a:t>
          </a:r>
          <a:endParaRPr lang="es-CR" sz="1400" dirty="0">
            <a:solidFill>
              <a:schemeClr val="tx1"/>
            </a:solidFill>
            <a:latin typeface="Arial" panose="020B0604020202020204" pitchFamily="34" charset="0"/>
            <a:ea typeface="+mn-ea"/>
            <a:cs typeface="Arial" panose="020B0604020202020204" pitchFamily="34" charset="0"/>
          </a:endParaRPr>
        </a:p>
      </dgm:t>
    </dgm:pt>
    <dgm:pt modelId="{F2484877-307F-4619-8125-4FA84268E161}" type="parTrans" cxnId="{A1D505EB-23C1-4656-B4F9-6366FB3956D3}">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C817FBAD-A044-4E9B-9332-FAD960677060}" type="sibTrans" cxnId="{A1D505EB-23C1-4656-B4F9-6366FB3956D3}">
      <dgm:prSet/>
      <dgm:spPr/>
      <dgm:t>
        <a:bodyPr/>
        <a:lstStyle/>
        <a:p>
          <a:endParaRPr lang="es-CR" sz="2000">
            <a:solidFill>
              <a:schemeClr val="tx1"/>
            </a:solidFill>
            <a:latin typeface="Arial" panose="020B0604020202020204" pitchFamily="34" charset="0"/>
            <a:cs typeface="Arial" panose="020B0604020202020204" pitchFamily="34" charset="0"/>
          </a:endParaRPr>
        </a:p>
      </dgm:t>
    </dgm:pt>
    <dgm:pt modelId="{228D91A1-2E7E-43CC-9572-0EA6609D76A2}" type="pres">
      <dgm:prSet presAssocID="{4E60D8CC-47D3-4E99-9FB2-9B2FEA143506}" presName="diagram" presStyleCnt="0">
        <dgm:presLayoutVars>
          <dgm:dir/>
          <dgm:resizeHandles val="exact"/>
        </dgm:presLayoutVars>
      </dgm:prSet>
      <dgm:spPr/>
      <dgm:t>
        <a:bodyPr/>
        <a:lstStyle/>
        <a:p>
          <a:endParaRPr lang="es-CR"/>
        </a:p>
      </dgm:t>
    </dgm:pt>
    <dgm:pt modelId="{8A55B60E-E014-453E-A809-CCAB181F20E0}" type="pres">
      <dgm:prSet presAssocID="{E4E63281-2117-4121-AF7F-E46B88C27EBB}" presName="node" presStyleLbl="node1" presStyleIdx="0" presStyleCnt="3" custLinFactNeighborY="423">
        <dgm:presLayoutVars>
          <dgm:bulletEnabled val="1"/>
        </dgm:presLayoutVars>
      </dgm:prSet>
      <dgm:spPr>
        <a:prstGeom prst="rect">
          <a:avLst/>
        </a:prstGeom>
      </dgm:spPr>
      <dgm:t>
        <a:bodyPr/>
        <a:lstStyle/>
        <a:p>
          <a:endParaRPr lang="es-CR"/>
        </a:p>
      </dgm:t>
    </dgm:pt>
    <dgm:pt modelId="{6AC1A90B-1126-4472-A1BA-8E4B0E210CBA}" type="pres">
      <dgm:prSet presAssocID="{CAA8A457-5026-4992-B50F-0860857AEA8E}" presName="sibTrans" presStyleCnt="0"/>
      <dgm:spPr/>
      <dgm:t>
        <a:bodyPr/>
        <a:lstStyle/>
        <a:p>
          <a:endParaRPr lang="es-CR"/>
        </a:p>
      </dgm:t>
    </dgm:pt>
    <dgm:pt modelId="{82221C71-09C6-4F85-ABE0-578DB4B88620}" type="pres">
      <dgm:prSet presAssocID="{766BCA75-F284-4674-B4D2-5E97C9C5ECDB}" presName="node" presStyleLbl="node1" presStyleIdx="1" presStyleCnt="3" custLinFactNeighborX="2124" custLinFactNeighborY="1216">
        <dgm:presLayoutVars>
          <dgm:bulletEnabled val="1"/>
        </dgm:presLayoutVars>
      </dgm:prSet>
      <dgm:spPr>
        <a:prstGeom prst="rect">
          <a:avLst/>
        </a:prstGeom>
      </dgm:spPr>
      <dgm:t>
        <a:bodyPr/>
        <a:lstStyle/>
        <a:p>
          <a:endParaRPr lang="es-CR"/>
        </a:p>
      </dgm:t>
    </dgm:pt>
    <dgm:pt modelId="{9A47B209-0148-4DE0-93CE-5112D2E2F694}" type="pres">
      <dgm:prSet presAssocID="{57F372C2-E9E8-4BC4-86D1-768717A711CF}" presName="sibTrans" presStyleCnt="0"/>
      <dgm:spPr/>
      <dgm:t>
        <a:bodyPr/>
        <a:lstStyle/>
        <a:p>
          <a:endParaRPr lang="es-CR"/>
        </a:p>
      </dgm:t>
    </dgm:pt>
    <dgm:pt modelId="{CA2802AE-C194-4532-A343-E9FF80DA82C9}" type="pres">
      <dgm:prSet presAssocID="{EB22C380-5ACE-4C22-8F22-92B6B042F4AD}" presName="node" presStyleLbl="node1" presStyleIdx="2" presStyleCnt="3">
        <dgm:presLayoutVars>
          <dgm:bulletEnabled val="1"/>
        </dgm:presLayoutVars>
      </dgm:prSet>
      <dgm:spPr>
        <a:prstGeom prst="rect">
          <a:avLst/>
        </a:prstGeom>
      </dgm:spPr>
      <dgm:t>
        <a:bodyPr/>
        <a:lstStyle/>
        <a:p>
          <a:endParaRPr lang="es-CR"/>
        </a:p>
      </dgm:t>
    </dgm:pt>
  </dgm:ptLst>
  <dgm:cxnLst>
    <dgm:cxn modelId="{C99C17C8-E168-4794-9631-0D149E0E36C5}" srcId="{4E60D8CC-47D3-4E99-9FB2-9B2FEA143506}" destId="{E4E63281-2117-4121-AF7F-E46B88C27EBB}" srcOrd="0" destOrd="0" parTransId="{AAABC3A3-C0A3-4B31-98E9-4273897C6EF7}" sibTransId="{CAA8A457-5026-4992-B50F-0860857AEA8E}"/>
    <dgm:cxn modelId="{6043F714-BABB-44C2-9288-9EB455E4F7A7}" srcId="{4E60D8CC-47D3-4E99-9FB2-9B2FEA143506}" destId="{766BCA75-F284-4674-B4D2-5E97C9C5ECDB}" srcOrd="1" destOrd="0" parTransId="{C7D45477-7FAF-40B8-917A-823B8DE43F84}" sibTransId="{57F372C2-E9E8-4BC4-86D1-768717A711CF}"/>
    <dgm:cxn modelId="{5219A511-1451-43BB-8677-5FF915396F5C}" type="presOf" srcId="{4E60D8CC-47D3-4E99-9FB2-9B2FEA143506}" destId="{228D91A1-2E7E-43CC-9572-0EA6609D76A2}" srcOrd="0" destOrd="0" presId="urn:microsoft.com/office/officeart/2005/8/layout/default"/>
    <dgm:cxn modelId="{010A8402-2EA5-4F63-92FF-C11E580F8417}" type="presOf" srcId="{766BCA75-F284-4674-B4D2-5E97C9C5ECDB}" destId="{82221C71-09C6-4F85-ABE0-578DB4B88620}" srcOrd="0" destOrd="0" presId="urn:microsoft.com/office/officeart/2005/8/layout/default"/>
    <dgm:cxn modelId="{9F177E58-8FAF-4660-881C-8EFD6D9E8125}" type="presOf" srcId="{E4E63281-2117-4121-AF7F-E46B88C27EBB}" destId="{8A55B60E-E014-453E-A809-CCAB181F20E0}" srcOrd="0" destOrd="0" presId="urn:microsoft.com/office/officeart/2005/8/layout/default"/>
    <dgm:cxn modelId="{225837E9-AD0F-4123-8979-E44E9DB41211}" type="presOf" srcId="{EB22C380-5ACE-4C22-8F22-92B6B042F4AD}" destId="{CA2802AE-C194-4532-A343-E9FF80DA82C9}" srcOrd="0" destOrd="0" presId="urn:microsoft.com/office/officeart/2005/8/layout/default"/>
    <dgm:cxn modelId="{A1D505EB-23C1-4656-B4F9-6366FB3956D3}" srcId="{4E60D8CC-47D3-4E99-9FB2-9B2FEA143506}" destId="{EB22C380-5ACE-4C22-8F22-92B6B042F4AD}" srcOrd="2" destOrd="0" parTransId="{F2484877-307F-4619-8125-4FA84268E161}" sibTransId="{C817FBAD-A044-4E9B-9332-FAD960677060}"/>
    <dgm:cxn modelId="{32AF2826-6CF7-4592-B953-862FC0B4E9C7}" type="presParOf" srcId="{228D91A1-2E7E-43CC-9572-0EA6609D76A2}" destId="{8A55B60E-E014-453E-A809-CCAB181F20E0}" srcOrd="0" destOrd="0" presId="urn:microsoft.com/office/officeart/2005/8/layout/default"/>
    <dgm:cxn modelId="{2730DD99-9E9B-4886-9DB6-176582BDF036}" type="presParOf" srcId="{228D91A1-2E7E-43CC-9572-0EA6609D76A2}" destId="{6AC1A90B-1126-4472-A1BA-8E4B0E210CBA}" srcOrd="1" destOrd="0" presId="urn:microsoft.com/office/officeart/2005/8/layout/default"/>
    <dgm:cxn modelId="{8BFD4908-48D8-48F8-9320-BD8197DDF0A3}" type="presParOf" srcId="{228D91A1-2E7E-43CC-9572-0EA6609D76A2}" destId="{82221C71-09C6-4F85-ABE0-578DB4B88620}" srcOrd="2" destOrd="0" presId="urn:microsoft.com/office/officeart/2005/8/layout/default"/>
    <dgm:cxn modelId="{A2BEDBA8-9751-46DE-93B7-A417D3ADB00A}" type="presParOf" srcId="{228D91A1-2E7E-43CC-9572-0EA6609D76A2}" destId="{9A47B209-0148-4DE0-93CE-5112D2E2F694}" srcOrd="3" destOrd="0" presId="urn:microsoft.com/office/officeart/2005/8/layout/default"/>
    <dgm:cxn modelId="{5AF7F317-FD6C-4603-B95A-311CB4F3C5B6}" type="presParOf" srcId="{228D91A1-2E7E-43CC-9572-0EA6609D76A2}" destId="{CA2802AE-C194-4532-A343-E9FF80DA82C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7525FC-DE45-45E6-B34E-607D70CE93E3}"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es-CR"/>
        </a:p>
      </dgm:t>
    </dgm:pt>
    <dgm:pt modelId="{74F9687B-E54D-43BE-ACB9-1DA93A8169EA}">
      <dgm:prSet phldrT="[Texto]" custT="1"/>
      <dgm:spPr>
        <a:xfrm rot="10800000">
          <a:off x="0" y="18364"/>
          <a:ext cx="8061905" cy="1400619"/>
        </a:xfrm>
        <a:prstGeom prst="upArrowCallout">
          <a:avLst/>
        </a:prstGeom>
        <a:solidFill>
          <a:srgbClr val="00B050"/>
        </a:solidFill>
        <a:ln>
          <a:noFill/>
        </a:ln>
        <a:effectLst/>
        <a:scene3d>
          <a:camera prst="orthographicFront"/>
          <a:lightRig rig="flat" dir="t"/>
        </a:scene3d>
        <a:sp3d prstMaterial="plastic">
          <a:bevelT w="120900" h="88900"/>
          <a:bevelB w="88900" h="31750" prst="angle"/>
        </a:sp3d>
      </dgm:spPr>
      <dgm:t>
        <a:bodyPr/>
        <a:lstStyle/>
        <a:p>
          <a:r>
            <a:rPr lang="es-ES" sz="1400" dirty="0" smtClean="0">
              <a:latin typeface="Arial" panose="020B0604020202020204" pitchFamily="34" charset="0"/>
              <a:cs typeface="Arial" panose="020B0604020202020204" pitchFamily="34" charset="0"/>
            </a:rPr>
            <a:t>I revisión de observaciones emitidas por la DPI a la propuesta de reorganización de la DRH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1AC11533-A9AD-4513-87AA-EF2E10966531}" type="parTrans" cxnId="{9E0145CF-7771-42EF-96CC-C3E9F6B42503}">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734401AE-565B-401B-B415-F3F29B84637A}" type="sibTrans" cxnId="{9E0145CF-7771-42EF-96CC-C3E9F6B42503}">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C2F4E4A0-5C88-496C-B45A-8F0B0F9D362A}">
      <dgm:prSet phldrT="[Texto]" custT="1"/>
      <dgm:spPr>
        <a:xfrm rot="10800000">
          <a:off x="0" y="1388684"/>
          <a:ext cx="8061905" cy="1400619"/>
        </a:xfrm>
        <a:prstGeom prst="upArrowCallout">
          <a:avLst/>
        </a:prstGeom>
        <a:solidFill>
          <a:schemeClr val="accent2">
            <a:lumMod val="75000"/>
          </a:schemeClr>
        </a:solidFill>
        <a:ln>
          <a:noFill/>
        </a:ln>
        <a:effectLst/>
        <a:scene3d>
          <a:camera prst="orthographicFront"/>
          <a:lightRig rig="flat" dir="t"/>
        </a:scene3d>
        <a:sp3d prstMaterial="plastic">
          <a:bevelT w="120900" h="88900"/>
          <a:bevelB w="88900" h="31750" prst="angle"/>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Elaboración de la Propuesta final con las observaciones emitidas por la DPI / Reuniones finales y Cuadro comparativo funciones internas y externas </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962A919A-1919-40EB-861A-E420F843D921}" type="sibTrans" cxnId="{E60DA74D-BE11-42AA-BEB8-5B8F14117E83}">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83179242-4EDF-4137-91C0-99118D3E3F5D}" type="parTrans" cxnId="{E60DA74D-BE11-42AA-BEB8-5B8F14117E83}">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B2C998BD-CAE7-4B80-9E69-CA8D1E083309}">
      <dgm:prSet phldrT="[Texto]" custT="1"/>
      <dgm:spPr>
        <a:xfrm>
          <a:off x="0" y="4162602"/>
          <a:ext cx="8061905" cy="910675"/>
        </a:xfrm>
        <a:prstGeom prst="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gm:spPr>
      <dgm:t>
        <a:bodyPr/>
        <a:lstStyle/>
        <a:p>
          <a:r>
            <a:rPr lang="es-CR" sz="1400" dirty="0" smtClean="0">
              <a:solidFill>
                <a:sysClr val="window" lastClr="FFFFFF"/>
              </a:solidFill>
              <a:latin typeface="Arial" panose="020B0604020202020204" pitchFamily="34" charset="0"/>
              <a:ea typeface="+mn-ea"/>
              <a:cs typeface="Arial" panose="020B0604020202020204" pitchFamily="34" charset="0"/>
            </a:rPr>
            <a:t>Presentación y envió de la Propuesta final con las observaciones emitidas por la DPI</a:t>
          </a:r>
          <a:endParaRPr lang="es-CR" sz="1400" dirty="0">
            <a:solidFill>
              <a:sysClr val="window" lastClr="FFFFFF"/>
            </a:solidFill>
            <a:latin typeface="Arial" panose="020B0604020202020204" pitchFamily="34" charset="0"/>
            <a:ea typeface="+mn-ea"/>
            <a:cs typeface="Arial" panose="020B0604020202020204" pitchFamily="34" charset="0"/>
          </a:endParaRPr>
        </a:p>
      </dgm:t>
    </dgm:pt>
    <dgm:pt modelId="{ED965DDE-8434-4261-AC44-516110FD69D7}" type="sibTrans" cxnId="{8D4BD288-C2F4-4F0D-BA56-19958D7A269D}">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DE0A240C-E69D-4DA4-84EF-7D02DF160285}" type="parTrans" cxnId="{8D4BD288-C2F4-4F0D-BA56-19958D7A269D}">
      <dgm:prSet/>
      <dgm:spPr/>
      <dgm:t>
        <a:bodyPr/>
        <a:lstStyle/>
        <a:p>
          <a:endParaRPr lang="es-CR" sz="1800">
            <a:solidFill>
              <a:schemeClr val="tx1"/>
            </a:solidFill>
            <a:latin typeface="Arial" panose="020B0604020202020204" pitchFamily="34" charset="0"/>
            <a:cs typeface="Arial" panose="020B0604020202020204" pitchFamily="34" charset="0"/>
          </a:endParaRPr>
        </a:p>
      </dgm:t>
    </dgm:pt>
    <dgm:pt modelId="{41ECB1E1-2615-4F3C-B19C-BB44316D320F}" type="pres">
      <dgm:prSet presAssocID="{5C7525FC-DE45-45E6-B34E-607D70CE93E3}" presName="Name0" presStyleCnt="0">
        <dgm:presLayoutVars>
          <dgm:dir/>
          <dgm:animLvl val="lvl"/>
          <dgm:resizeHandles val="exact"/>
        </dgm:presLayoutVars>
      </dgm:prSet>
      <dgm:spPr/>
      <dgm:t>
        <a:bodyPr/>
        <a:lstStyle/>
        <a:p>
          <a:endParaRPr lang="es-CR"/>
        </a:p>
      </dgm:t>
    </dgm:pt>
    <dgm:pt modelId="{0E26ECDE-8E3A-430F-B69B-94646513E63D}" type="pres">
      <dgm:prSet presAssocID="{B2C998BD-CAE7-4B80-9E69-CA8D1E083309}" presName="boxAndChildren" presStyleCnt="0"/>
      <dgm:spPr/>
      <dgm:t>
        <a:bodyPr/>
        <a:lstStyle/>
        <a:p>
          <a:endParaRPr lang="es-CR"/>
        </a:p>
      </dgm:t>
    </dgm:pt>
    <dgm:pt modelId="{D2B15B71-C428-4420-8758-3882FDED9FB3}" type="pres">
      <dgm:prSet presAssocID="{B2C998BD-CAE7-4B80-9E69-CA8D1E083309}" presName="parentTextBox" presStyleLbl="node1" presStyleIdx="0" presStyleCnt="3"/>
      <dgm:spPr/>
      <dgm:t>
        <a:bodyPr/>
        <a:lstStyle/>
        <a:p>
          <a:endParaRPr lang="es-CR"/>
        </a:p>
      </dgm:t>
    </dgm:pt>
    <dgm:pt modelId="{E082E821-4938-46F8-A6A4-91C75A190347}" type="pres">
      <dgm:prSet presAssocID="{962A919A-1919-40EB-861A-E420F843D921}" presName="sp" presStyleCnt="0"/>
      <dgm:spPr/>
      <dgm:t>
        <a:bodyPr/>
        <a:lstStyle/>
        <a:p>
          <a:endParaRPr lang="es-CR"/>
        </a:p>
      </dgm:t>
    </dgm:pt>
    <dgm:pt modelId="{1A506828-12CC-40B1-8084-0B4ABE75B6E3}" type="pres">
      <dgm:prSet presAssocID="{C2F4E4A0-5C88-496C-B45A-8F0B0F9D362A}" presName="arrowAndChildren" presStyleCnt="0"/>
      <dgm:spPr/>
      <dgm:t>
        <a:bodyPr/>
        <a:lstStyle/>
        <a:p>
          <a:endParaRPr lang="es-CR"/>
        </a:p>
      </dgm:t>
    </dgm:pt>
    <dgm:pt modelId="{BAA99967-1B9F-4956-A161-9BF41456F6AA}" type="pres">
      <dgm:prSet presAssocID="{C2F4E4A0-5C88-496C-B45A-8F0B0F9D362A}" presName="parentTextArrow" presStyleLbl="node1" presStyleIdx="1" presStyleCnt="3"/>
      <dgm:spPr/>
      <dgm:t>
        <a:bodyPr/>
        <a:lstStyle/>
        <a:p>
          <a:endParaRPr lang="es-CR"/>
        </a:p>
      </dgm:t>
    </dgm:pt>
    <dgm:pt modelId="{5717CB77-E380-4C69-AF41-02BCFBB53039}" type="pres">
      <dgm:prSet presAssocID="{734401AE-565B-401B-B415-F3F29B84637A}" presName="sp" presStyleCnt="0"/>
      <dgm:spPr/>
      <dgm:t>
        <a:bodyPr/>
        <a:lstStyle/>
        <a:p>
          <a:endParaRPr lang="es-CR"/>
        </a:p>
      </dgm:t>
    </dgm:pt>
    <dgm:pt modelId="{F2B89FEA-04EB-4F70-80E1-5F0B46B5CDD7}" type="pres">
      <dgm:prSet presAssocID="{74F9687B-E54D-43BE-ACB9-1DA93A8169EA}" presName="arrowAndChildren" presStyleCnt="0"/>
      <dgm:spPr/>
      <dgm:t>
        <a:bodyPr/>
        <a:lstStyle/>
        <a:p>
          <a:endParaRPr lang="es-CR"/>
        </a:p>
      </dgm:t>
    </dgm:pt>
    <dgm:pt modelId="{E3C95473-A2B8-4D5C-9BD2-FEBEE32F1ECA}" type="pres">
      <dgm:prSet presAssocID="{74F9687B-E54D-43BE-ACB9-1DA93A8169EA}" presName="parentTextArrow" presStyleLbl="node1" presStyleIdx="2" presStyleCnt="3" custLinFactNeighborY="1188"/>
      <dgm:spPr/>
      <dgm:t>
        <a:bodyPr/>
        <a:lstStyle/>
        <a:p>
          <a:endParaRPr lang="es-CR"/>
        </a:p>
      </dgm:t>
    </dgm:pt>
  </dgm:ptLst>
  <dgm:cxnLst>
    <dgm:cxn modelId="{9E0145CF-7771-42EF-96CC-C3E9F6B42503}" srcId="{5C7525FC-DE45-45E6-B34E-607D70CE93E3}" destId="{74F9687B-E54D-43BE-ACB9-1DA93A8169EA}" srcOrd="0" destOrd="0" parTransId="{1AC11533-A9AD-4513-87AA-EF2E10966531}" sibTransId="{734401AE-565B-401B-B415-F3F29B84637A}"/>
    <dgm:cxn modelId="{FCBCF7AE-8ED1-4203-B09C-398BDB5487D5}" type="presOf" srcId="{B2C998BD-CAE7-4B80-9E69-CA8D1E083309}" destId="{D2B15B71-C428-4420-8758-3882FDED9FB3}" srcOrd="0" destOrd="0" presId="urn:microsoft.com/office/officeart/2005/8/layout/process4"/>
    <dgm:cxn modelId="{8D4BD288-C2F4-4F0D-BA56-19958D7A269D}" srcId="{5C7525FC-DE45-45E6-B34E-607D70CE93E3}" destId="{B2C998BD-CAE7-4B80-9E69-CA8D1E083309}" srcOrd="2" destOrd="0" parTransId="{DE0A240C-E69D-4DA4-84EF-7D02DF160285}" sibTransId="{ED965DDE-8434-4261-AC44-516110FD69D7}"/>
    <dgm:cxn modelId="{9EF97D46-0188-431B-B214-3399E4D3D147}" type="presOf" srcId="{C2F4E4A0-5C88-496C-B45A-8F0B0F9D362A}" destId="{BAA99967-1B9F-4956-A161-9BF41456F6AA}" srcOrd="0" destOrd="0" presId="urn:microsoft.com/office/officeart/2005/8/layout/process4"/>
    <dgm:cxn modelId="{40723C64-3110-4275-9BAF-9E3C88B447D1}" type="presOf" srcId="{5C7525FC-DE45-45E6-B34E-607D70CE93E3}" destId="{41ECB1E1-2615-4F3C-B19C-BB44316D320F}" srcOrd="0" destOrd="0" presId="urn:microsoft.com/office/officeart/2005/8/layout/process4"/>
    <dgm:cxn modelId="{E60DA74D-BE11-42AA-BEB8-5B8F14117E83}" srcId="{5C7525FC-DE45-45E6-B34E-607D70CE93E3}" destId="{C2F4E4A0-5C88-496C-B45A-8F0B0F9D362A}" srcOrd="1" destOrd="0" parTransId="{83179242-4EDF-4137-91C0-99118D3E3F5D}" sibTransId="{962A919A-1919-40EB-861A-E420F843D921}"/>
    <dgm:cxn modelId="{36586D0E-C96E-4364-AB69-663CA1EA34AE}" type="presOf" srcId="{74F9687B-E54D-43BE-ACB9-1DA93A8169EA}" destId="{E3C95473-A2B8-4D5C-9BD2-FEBEE32F1ECA}" srcOrd="0" destOrd="0" presId="urn:microsoft.com/office/officeart/2005/8/layout/process4"/>
    <dgm:cxn modelId="{ED5CA555-2D4B-4348-AFC9-A3C984A1F2FF}" type="presParOf" srcId="{41ECB1E1-2615-4F3C-B19C-BB44316D320F}" destId="{0E26ECDE-8E3A-430F-B69B-94646513E63D}" srcOrd="0" destOrd="0" presId="urn:microsoft.com/office/officeart/2005/8/layout/process4"/>
    <dgm:cxn modelId="{FBA6DA90-8626-4B0F-AB33-33835D30E175}" type="presParOf" srcId="{0E26ECDE-8E3A-430F-B69B-94646513E63D}" destId="{D2B15B71-C428-4420-8758-3882FDED9FB3}" srcOrd="0" destOrd="0" presId="urn:microsoft.com/office/officeart/2005/8/layout/process4"/>
    <dgm:cxn modelId="{91909A0D-1A7D-451B-A5B3-E454C7A64FB1}" type="presParOf" srcId="{41ECB1E1-2615-4F3C-B19C-BB44316D320F}" destId="{E082E821-4938-46F8-A6A4-91C75A190347}" srcOrd="1" destOrd="0" presId="urn:microsoft.com/office/officeart/2005/8/layout/process4"/>
    <dgm:cxn modelId="{17D15294-27FB-4131-BD56-24074B2B0D60}" type="presParOf" srcId="{41ECB1E1-2615-4F3C-B19C-BB44316D320F}" destId="{1A506828-12CC-40B1-8084-0B4ABE75B6E3}" srcOrd="2" destOrd="0" presId="urn:microsoft.com/office/officeart/2005/8/layout/process4"/>
    <dgm:cxn modelId="{8CA9542C-9E35-4A95-8CAF-FDC8AB4B873C}" type="presParOf" srcId="{1A506828-12CC-40B1-8084-0B4ABE75B6E3}" destId="{BAA99967-1B9F-4956-A161-9BF41456F6AA}" srcOrd="0" destOrd="0" presId="urn:microsoft.com/office/officeart/2005/8/layout/process4"/>
    <dgm:cxn modelId="{2396CC0A-336B-4353-BFEB-38AADC1DC069}" type="presParOf" srcId="{41ECB1E1-2615-4F3C-B19C-BB44316D320F}" destId="{5717CB77-E380-4C69-AF41-02BCFBB53039}" srcOrd="3" destOrd="0" presId="urn:microsoft.com/office/officeart/2005/8/layout/process4"/>
    <dgm:cxn modelId="{10763E53-4591-4676-B7FE-58652166D0F5}" type="presParOf" srcId="{41ECB1E1-2615-4F3C-B19C-BB44316D320F}" destId="{F2B89FEA-04EB-4F70-80E1-5F0B46B5CDD7}" srcOrd="4" destOrd="0" presId="urn:microsoft.com/office/officeart/2005/8/layout/process4"/>
    <dgm:cxn modelId="{F403C891-3A06-45E7-BCC8-5843D3C8B747}" type="presParOf" srcId="{F2B89FEA-04EB-4F70-80E1-5F0B46B5CDD7}" destId="{E3C95473-A2B8-4D5C-9BD2-FEBEE32F1EC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F57ECAA-F0E8-41C3-A7CC-3EDA383BD571}" type="doc">
      <dgm:prSet loTypeId="urn:microsoft.com/office/officeart/2005/8/layout/vList6" loCatId="list" qsTypeId="urn:microsoft.com/office/officeart/2005/8/quickstyle/simple1" qsCatId="simple" csTypeId="urn:microsoft.com/office/officeart/2005/8/colors/accent1_4" csCatId="accent1" phldr="1"/>
      <dgm:spPr/>
      <dgm:t>
        <a:bodyPr/>
        <a:lstStyle/>
        <a:p>
          <a:endParaRPr lang="es-CR"/>
        </a:p>
      </dgm:t>
    </dgm:pt>
    <dgm:pt modelId="{49DCC49E-7A12-451A-9B71-B481732632AA}">
      <dgm:prSet phldrT="[Texto]" custT="1"/>
      <dgm:spPr/>
      <dgm:t>
        <a:bodyPr/>
        <a:lstStyle/>
        <a:p>
          <a:r>
            <a:rPr lang="es-CR" sz="1600" b="1" dirty="0" smtClean="0">
              <a:latin typeface="Arial" panose="020B0604020202020204" pitchFamily="34" charset="0"/>
              <a:cs typeface="Arial" panose="020B0604020202020204" pitchFamily="34" charset="0"/>
            </a:rPr>
            <a:t>Reglamento Autónomo de Servicios del MEP</a:t>
          </a:r>
          <a:endParaRPr lang="es-CR" sz="1600" dirty="0"/>
        </a:p>
      </dgm:t>
    </dgm:pt>
    <dgm:pt modelId="{002C91A1-5868-407D-A0F5-2DD0F782A36A}" type="parTrans" cxnId="{C37280D6-98DC-4D86-AB61-5ED8B75B94AE}">
      <dgm:prSet/>
      <dgm:spPr/>
      <dgm:t>
        <a:bodyPr/>
        <a:lstStyle/>
        <a:p>
          <a:endParaRPr lang="es-CR"/>
        </a:p>
      </dgm:t>
    </dgm:pt>
    <dgm:pt modelId="{05D0C849-D4F5-4B3F-BF7A-BB4BFB423CB3}" type="sibTrans" cxnId="{C37280D6-98DC-4D86-AB61-5ED8B75B94AE}">
      <dgm:prSet/>
      <dgm:spPr/>
      <dgm:t>
        <a:bodyPr/>
        <a:lstStyle/>
        <a:p>
          <a:endParaRPr lang="es-CR"/>
        </a:p>
      </dgm:t>
    </dgm:pt>
    <dgm:pt modelId="{4A6A83B3-642C-4221-831C-FF803A852D9F}">
      <dgm:prSet phldrT="[Texto]" custT="1"/>
      <dgm:spPr/>
      <dgm:t>
        <a:bodyPr/>
        <a:lstStyle/>
        <a:p>
          <a:pPr algn="just"/>
          <a:r>
            <a:rPr lang="es-CR" sz="1400" dirty="0" smtClean="0">
              <a:latin typeface="Arial" panose="020B0604020202020204" pitchFamily="34" charset="0"/>
              <a:cs typeface="Arial" panose="020B0604020202020204" pitchFamily="34" charset="0"/>
            </a:rPr>
            <a:t>Revisión de las observaciones emitidas por el DAJ y elaboración de la propuesta final del Reglamento Autónomo de Servicios del MEP</a:t>
          </a:r>
          <a:endParaRPr lang="es-CR" sz="1400" dirty="0"/>
        </a:p>
      </dgm:t>
    </dgm:pt>
    <dgm:pt modelId="{6A1DD7C3-B8B8-4D12-800A-4506B521A659}" type="parTrans" cxnId="{961A391A-6587-49E9-931E-9EF9E0560962}">
      <dgm:prSet/>
      <dgm:spPr/>
      <dgm:t>
        <a:bodyPr/>
        <a:lstStyle/>
        <a:p>
          <a:endParaRPr lang="es-CR"/>
        </a:p>
      </dgm:t>
    </dgm:pt>
    <dgm:pt modelId="{8402620C-AFA5-4079-8CBF-5B341716E224}" type="sibTrans" cxnId="{961A391A-6587-49E9-931E-9EF9E0560962}">
      <dgm:prSet/>
      <dgm:spPr/>
      <dgm:t>
        <a:bodyPr/>
        <a:lstStyle/>
        <a:p>
          <a:endParaRPr lang="es-CR"/>
        </a:p>
      </dgm:t>
    </dgm:pt>
    <dgm:pt modelId="{F4795A27-DC5D-43DC-B4C5-E88EFE93B19D}">
      <dgm:prSet phldrT="[Texto]" custT="1"/>
      <dgm:spPr>
        <a:solidFill>
          <a:schemeClr val="accent3">
            <a:lumMod val="50000"/>
          </a:schemeClr>
        </a:solidFill>
      </dgm:spPr>
      <dgm:t>
        <a:bodyPr/>
        <a:lstStyle/>
        <a:p>
          <a:r>
            <a:rPr lang="es-CR" sz="1600" b="1" dirty="0" smtClean="0">
              <a:latin typeface="Arial" panose="020B0604020202020204" pitchFamily="34" charset="0"/>
              <a:cs typeface="Arial" panose="020B0604020202020204" pitchFamily="34" charset="0"/>
            </a:rPr>
            <a:t>Teletrabajo</a:t>
          </a:r>
          <a:endParaRPr lang="es-CR" sz="1600" dirty="0"/>
        </a:p>
      </dgm:t>
    </dgm:pt>
    <dgm:pt modelId="{CCA9C797-4C07-481E-878B-62D3AF786C28}" type="parTrans" cxnId="{9A5B526C-AB94-4BF7-8C27-EC8799B9F0BF}">
      <dgm:prSet/>
      <dgm:spPr/>
      <dgm:t>
        <a:bodyPr/>
        <a:lstStyle/>
        <a:p>
          <a:endParaRPr lang="es-CR"/>
        </a:p>
      </dgm:t>
    </dgm:pt>
    <dgm:pt modelId="{9691B622-3D1E-4A5A-B12E-B6307A8BF098}" type="sibTrans" cxnId="{9A5B526C-AB94-4BF7-8C27-EC8799B9F0BF}">
      <dgm:prSet/>
      <dgm:spPr/>
      <dgm:t>
        <a:bodyPr/>
        <a:lstStyle/>
        <a:p>
          <a:endParaRPr lang="es-CR"/>
        </a:p>
      </dgm:t>
    </dgm:pt>
    <dgm:pt modelId="{997F21C0-AE34-4ABF-9A08-D02428B7DEB8}">
      <dgm:prSet phldrT="[Texto]" custT="1"/>
      <dgm:spPr/>
      <dgm:t>
        <a:bodyPr/>
        <a:lstStyle/>
        <a:p>
          <a:pPr algn="just"/>
          <a:r>
            <a:rPr lang="es-CR" sz="1400" dirty="0" smtClean="0">
              <a:latin typeface="Arial" panose="020B0604020202020204" pitchFamily="34" charset="0"/>
              <a:cs typeface="Arial" panose="020B0604020202020204" pitchFamily="34" charset="0"/>
            </a:rPr>
            <a:t>II Estudio sobre el estado de implantación del teletrabajo en la DRH (2021)EP </a:t>
          </a:r>
          <a:endParaRPr lang="es-CR" sz="1400" dirty="0"/>
        </a:p>
      </dgm:t>
    </dgm:pt>
    <dgm:pt modelId="{97298433-BBE4-42C9-B6CC-C320081E8EBA}" type="parTrans" cxnId="{98C7718C-A9EB-4BD3-9CD7-8E44399AB0E9}">
      <dgm:prSet/>
      <dgm:spPr/>
      <dgm:t>
        <a:bodyPr/>
        <a:lstStyle/>
        <a:p>
          <a:endParaRPr lang="es-CR"/>
        </a:p>
      </dgm:t>
    </dgm:pt>
    <dgm:pt modelId="{F51DD001-6943-4369-A6C7-84C102CCE2FF}" type="sibTrans" cxnId="{98C7718C-A9EB-4BD3-9CD7-8E44399AB0E9}">
      <dgm:prSet/>
      <dgm:spPr/>
      <dgm:t>
        <a:bodyPr/>
        <a:lstStyle/>
        <a:p>
          <a:endParaRPr lang="es-CR"/>
        </a:p>
      </dgm:t>
    </dgm:pt>
    <dgm:pt modelId="{87654B54-A85D-4388-AFC1-66C09E155921}" type="pres">
      <dgm:prSet presAssocID="{0F57ECAA-F0E8-41C3-A7CC-3EDA383BD571}" presName="Name0" presStyleCnt="0">
        <dgm:presLayoutVars>
          <dgm:dir/>
          <dgm:animLvl val="lvl"/>
          <dgm:resizeHandles/>
        </dgm:presLayoutVars>
      </dgm:prSet>
      <dgm:spPr/>
      <dgm:t>
        <a:bodyPr/>
        <a:lstStyle/>
        <a:p>
          <a:endParaRPr lang="es-ES"/>
        </a:p>
      </dgm:t>
    </dgm:pt>
    <dgm:pt modelId="{3512D617-9E72-4413-9C90-58E7A92D9101}" type="pres">
      <dgm:prSet presAssocID="{49DCC49E-7A12-451A-9B71-B481732632AA}" presName="linNode" presStyleCnt="0"/>
      <dgm:spPr/>
    </dgm:pt>
    <dgm:pt modelId="{A8754753-1CA0-4D5F-8F02-E19CE9DF7365}" type="pres">
      <dgm:prSet presAssocID="{49DCC49E-7A12-451A-9B71-B481732632AA}" presName="parentShp" presStyleLbl="node1" presStyleIdx="0" presStyleCnt="2">
        <dgm:presLayoutVars>
          <dgm:bulletEnabled val="1"/>
        </dgm:presLayoutVars>
      </dgm:prSet>
      <dgm:spPr/>
      <dgm:t>
        <a:bodyPr/>
        <a:lstStyle/>
        <a:p>
          <a:endParaRPr lang="es-ES"/>
        </a:p>
      </dgm:t>
    </dgm:pt>
    <dgm:pt modelId="{DD7C9744-2DF2-4735-9457-A908A73C8772}" type="pres">
      <dgm:prSet presAssocID="{49DCC49E-7A12-451A-9B71-B481732632AA}" presName="childShp" presStyleLbl="bgAccFollowNode1" presStyleIdx="0" presStyleCnt="2">
        <dgm:presLayoutVars>
          <dgm:bulletEnabled val="1"/>
        </dgm:presLayoutVars>
      </dgm:prSet>
      <dgm:spPr/>
      <dgm:t>
        <a:bodyPr/>
        <a:lstStyle/>
        <a:p>
          <a:endParaRPr lang="es-CR"/>
        </a:p>
      </dgm:t>
    </dgm:pt>
    <dgm:pt modelId="{AB955B2F-600E-4454-AF23-2F0C8C128648}" type="pres">
      <dgm:prSet presAssocID="{05D0C849-D4F5-4B3F-BF7A-BB4BFB423CB3}" presName="spacing" presStyleCnt="0"/>
      <dgm:spPr/>
    </dgm:pt>
    <dgm:pt modelId="{EFDABFFF-6725-41E7-80C1-AC46A02CDF38}" type="pres">
      <dgm:prSet presAssocID="{F4795A27-DC5D-43DC-B4C5-E88EFE93B19D}" presName="linNode" presStyleCnt="0"/>
      <dgm:spPr/>
    </dgm:pt>
    <dgm:pt modelId="{73698BA5-0EAE-4DAD-ABE4-7403E44447F4}" type="pres">
      <dgm:prSet presAssocID="{F4795A27-DC5D-43DC-B4C5-E88EFE93B19D}" presName="parentShp" presStyleLbl="node1" presStyleIdx="1" presStyleCnt="2">
        <dgm:presLayoutVars>
          <dgm:bulletEnabled val="1"/>
        </dgm:presLayoutVars>
      </dgm:prSet>
      <dgm:spPr/>
      <dgm:t>
        <a:bodyPr/>
        <a:lstStyle/>
        <a:p>
          <a:endParaRPr lang="es-ES"/>
        </a:p>
      </dgm:t>
    </dgm:pt>
    <dgm:pt modelId="{1A1F2D1C-129D-43E7-8003-33985C7C3790}" type="pres">
      <dgm:prSet presAssocID="{F4795A27-DC5D-43DC-B4C5-E88EFE93B19D}" presName="childShp" presStyleLbl="bgAccFollowNode1" presStyleIdx="1" presStyleCnt="2">
        <dgm:presLayoutVars>
          <dgm:bulletEnabled val="1"/>
        </dgm:presLayoutVars>
      </dgm:prSet>
      <dgm:spPr/>
      <dgm:t>
        <a:bodyPr/>
        <a:lstStyle/>
        <a:p>
          <a:endParaRPr lang="es-ES"/>
        </a:p>
      </dgm:t>
    </dgm:pt>
  </dgm:ptLst>
  <dgm:cxnLst>
    <dgm:cxn modelId="{C37280D6-98DC-4D86-AB61-5ED8B75B94AE}" srcId="{0F57ECAA-F0E8-41C3-A7CC-3EDA383BD571}" destId="{49DCC49E-7A12-451A-9B71-B481732632AA}" srcOrd="0" destOrd="0" parTransId="{002C91A1-5868-407D-A0F5-2DD0F782A36A}" sibTransId="{05D0C849-D4F5-4B3F-BF7A-BB4BFB423CB3}"/>
    <dgm:cxn modelId="{F15C265B-404A-4743-BAAC-5DF7326D9631}" type="presOf" srcId="{49DCC49E-7A12-451A-9B71-B481732632AA}" destId="{A8754753-1CA0-4D5F-8F02-E19CE9DF7365}" srcOrd="0" destOrd="0" presId="urn:microsoft.com/office/officeart/2005/8/layout/vList6"/>
    <dgm:cxn modelId="{9A5B526C-AB94-4BF7-8C27-EC8799B9F0BF}" srcId="{0F57ECAA-F0E8-41C3-A7CC-3EDA383BD571}" destId="{F4795A27-DC5D-43DC-B4C5-E88EFE93B19D}" srcOrd="1" destOrd="0" parTransId="{CCA9C797-4C07-481E-878B-62D3AF786C28}" sibTransId="{9691B622-3D1E-4A5A-B12E-B6307A8BF098}"/>
    <dgm:cxn modelId="{BB39A1D0-F19E-4CB1-9508-F4A2797AFF91}" type="presOf" srcId="{0F57ECAA-F0E8-41C3-A7CC-3EDA383BD571}" destId="{87654B54-A85D-4388-AFC1-66C09E155921}" srcOrd="0" destOrd="0" presId="urn:microsoft.com/office/officeart/2005/8/layout/vList6"/>
    <dgm:cxn modelId="{F419AF37-CD4C-4EC4-8F1C-D0208CC00AD7}" type="presOf" srcId="{F4795A27-DC5D-43DC-B4C5-E88EFE93B19D}" destId="{73698BA5-0EAE-4DAD-ABE4-7403E44447F4}" srcOrd="0" destOrd="0" presId="urn:microsoft.com/office/officeart/2005/8/layout/vList6"/>
    <dgm:cxn modelId="{98C7718C-A9EB-4BD3-9CD7-8E44399AB0E9}" srcId="{F4795A27-DC5D-43DC-B4C5-E88EFE93B19D}" destId="{997F21C0-AE34-4ABF-9A08-D02428B7DEB8}" srcOrd="0" destOrd="0" parTransId="{97298433-BBE4-42C9-B6CC-C320081E8EBA}" sibTransId="{F51DD001-6943-4369-A6C7-84C102CCE2FF}"/>
    <dgm:cxn modelId="{10128B9B-E01A-420F-8BA4-2FFC450A2E54}" type="presOf" srcId="{997F21C0-AE34-4ABF-9A08-D02428B7DEB8}" destId="{1A1F2D1C-129D-43E7-8003-33985C7C3790}" srcOrd="0" destOrd="0" presId="urn:microsoft.com/office/officeart/2005/8/layout/vList6"/>
    <dgm:cxn modelId="{BFEF9D41-3FB1-400F-992D-21003689954F}" type="presOf" srcId="{4A6A83B3-642C-4221-831C-FF803A852D9F}" destId="{DD7C9744-2DF2-4735-9457-A908A73C8772}" srcOrd="0" destOrd="0" presId="urn:microsoft.com/office/officeart/2005/8/layout/vList6"/>
    <dgm:cxn modelId="{961A391A-6587-49E9-931E-9EF9E0560962}" srcId="{49DCC49E-7A12-451A-9B71-B481732632AA}" destId="{4A6A83B3-642C-4221-831C-FF803A852D9F}" srcOrd="0" destOrd="0" parTransId="{6A1DD7C3-B8B8-4D12-800A-4506B521A659}" sibTransId="{8402620C-AFA5-4079-8CBF-5B341716E224}"/>
    <dgm:cxn modelId="{29BF84AA-6B13-4D34-ACA1-BE19EE48DBFC}" type="presParOf" srcId="{87654B54-A85D-4388-AFC1-66C09E155921}" destId="{3512D617-9E72-4413-9C90-58E7A92D9101}" srcOrd="0" destOrd="0" presId="urn:microsoft.com/office/officeart/2005/8/layout/vList6"/>
    <dgm:cxn modelId="{84DD9B96-C66D-4C90-9C3B-EFAF50596E50}" type="presParOf" srcId="{3512D617-9E72-4413-9C90-58E7A92D9101}" destId="{A8754753-1CA0-4D5F-8F02-E19CE9DF7365}" srcOrd="0" destOrd="0" presId="urn:microsoft.com/office/officeart/2005/8/layout/vList6"/>
    <dgm:cxn modelId="{DA4404A9-157C-4084-AD86-6780D49AC3D3}" type="presParOf" srcId="{3512D617-9E72-4413-9C90-58E7A92D9101}" destId="{DD7C9744-2DF2-4735-9457-A908A73C8772}" srcOrd="1" destOrd="0" presId="urn:microsoft.com/office/officeart/2005/8/layout/vList6"/>
    <dgm:cxn modelId="{24D85338-7549-4C6A-B38A-1D59CE3668A1}" type="presParOf" srcId="{87654B54-A85D-4388-AFC1-66C09E155921}" destId="{AB955B2F-600E-4454-AF23-2F0C8C128648}" srcOrd="1" destOrd="0" presId="urn:microsoft.com/office/officeart/2005/8/layout/vList6"/>
    <dgm:cxn modelId="{474A3656-3466-4E79-A770-BF7E643321F1}" type="presParOf" srcId="{87654B54-A85D-4388-AFC1-66C09E155921}" destId="{EFDABFFF-6725-41E7-80C1-AC46A02CDF38}" srcOrd="2" destOrd="0" presId="urn:microsoft.com/office/officeart/2005/8/layout/vList6"/>
    <dgm:cxn modelId="{5644AEC8-F477-43D9-BC92-389901354C21}" type="presParOf" srcId="{EFDABFFF-6725-41E7-80C1-AC46A02CDF38}" destId="{73698BA5-0EAE-4DAD-ABE4-7403E44447F4}" srcOrd="0" destOrd="0" presId="urn:microsoft.com/office/officeart/2005/8/layout/vList6"/>
    <dgm:cxn modelId="{4B5BA733-BC20-480A-B15F-CA00EBACC978}" type="presParOf" srcId="{EFDABFFF-6725-41E7-80C1-AC46A02CDF38}" destId="{1A1F2D1C-129D-43E7-8003-33985C7C379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532490-044C-4B3A-82A9-1C76252B27EA}" type="doc">
      <dgm:prSet loTypeId="urn:microsoft.com/office/officeart/2005/8/layout/process1" loCatId="process" qsTypeId="urn:microsoft.com/office/officeart/2005/8/quickstyle/simple1" qsCatId="simple" csTypeId="urn:microsoft.com/office/officeart/2005/8/colors/colorful1" csCatId="colorful" phldr="1"/>
      <dgm:spPr/>
    </dgm:pt>
    <dgm:pt modelId="{28BC48D1-C0C1-424F-9813-6EF16CB9BA8D}">
      <dgm:prSet phldrT="[Texto]" custT="1"/>
      <dgm:spPr>
        <a:xfrm>
          <a:off x="7729" y="1413779"/>
          <a:ext cx="2310293" cy="1516130"/>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600" dirty="0" smtClean="0">
              <a:solidFill>
                <a:schemeClr val="tx1"/>
              </a:solidFill>
              <a:latin typeface="Arial" panose="020B0604020202020204" pitchFamily="34" charset="0"/>
              <a:cs typeface="Arial" panose="020B0604020202020204" pitchFamily="34" charset="0"/>
            </a:rPr>
            <a:t>Se efectúa reuniones con la Dirección de Prensa – UGAL – UGC para planificar la divulgación de la encuesta </a:t>
          </a:r>
          <a:endParaRPr lang="es-CR" sz="1600" b="0" dirty="0">
            <a:solidFill>
              <a:schemeClr val="tx1"/>
            </a:solidFill>
            <a:latin typeface="Arial" panose="020B0604020202020204" pitchFamily="34" charset="0"/>
            <a:ea typeface="+mn-ea"/>
            <a:cs typeface="Arial" panose="020B0604020202020204" pitchFamily="34" charset="0"/>
          </a:endParaRPr>
        </a:p>
      </dgm:t>
    </dgm:pt>
    <dgm:pt modelId="{D4DA5B94-46F5-4DE3-AA4C-6CE424BA0B5F}" type="parTrans" cxnId="{C5B0691E-5869-4D35-A09E-1D133933DFD8}">
      <dgm:prSet/>
      <dgm:spPr/>
      <dgm:t>
        <a:bodyPr/>
        <a:lstStyle/>
        <a:p>
          <a:endParaRPr lang="es-CR" sz="2000" b="0">
            <a:solidFill>
              <a:schemeClr val="tx1"/>
            </a:solidFill>
            <a:latin typeface="Arial" panose="020B0604020202020204" pitchFamily="34" charset="0"/>
            <a:cs typeface="Arial" panose="020B0604020202020204" pitchFamily="34" charset="0"/>
          </a:endParaRPr>
        </a:p>
      </dgm:t>
    </dgm:pt>
    <dgm:pt modelId="{78CC2C9D-D74B-49C2-997B-8CD2C4F2E03F}" type="sibTrans" cxnId="{C5B0691E-5869-4D35-A09E-1D133933DFD8}">
      <dgm:prSet custT="1"/>
      <dgm:spPr>
        <a:xfrm>
          <a:off x="2549052" y="1885368"/>
          <a:ext cx="489782" cy="572952"/>
        </a:xfrm>
        <a:prstGeom prst="rightArrow">
          <a:avLst>
            <a:gd name="adj1" fmla="val 60000"/>
            <a:gd name="adj2" fmla="val 50000"/>
          </a:avLst>
        </a:prstGeom>
        <a:solidFill>
          <a:srgbClr val="ED7D31">
            <a:hueOff val="0"/>
            <a:satOff val="0"/>
            <a:lumOff val="0"/>
            <a:alphaOff val="0"/>
          </a:srgbClr>
        </a:solidFill>
        <a:ln>
          <a:noFill/>
        </a:ln>
        <a:effectLst/>
      </dgm:spPr>
      <dgm:t>
        <a:bodyPr/>
        <a:lstStyle/>
        <a:p>
          <a:endParaRPr lang="es-CR" sz="2000" b="0">
            <a:solidFill>
              <a:schemeClr val="tx1"/>
            </a:solidFill>
            <a:latin typeface="Arial" panose="020B0604020202020204" pitchFamily="34" charset="0"/>
            <a:ea typeface="+mn-ea"/>
            <a:cs typeface="Arial" panose="020B0604020202020204" pitchFamily="34" charset="0"/>
          </a:endParaRPr>
        </a:p>
      </dgm:t>
    </dgm:pt>
    <dgm:pt modelId="{A5500F3D-ACF5-450E-9560-240764994AD3}">
      <dgm:prSet phldrT="[Texto]" custT="1"/>
      <dgm:spPr>
        <a:xfrm>
          <a:off x="3242141" y="1413779"/>
          <a:ext cx="2310293" cy="1516130"/>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600" dirty="0" smtClean="0">
              <a:solidFill>
                <a:schemeClr val="tx1"/>
              </a:solidFill>
              <a:latin typeface="Arial" panose="020B0604020202020204" pitchFamily="34" charset="0"/>
              <a:cs typeface="Arial" panose="020B0604020202020204" pitchFamily="34" charset="0"/>
            </a:rPr>
            <a:t>Elaboración del convenio entre la UNED y MEP para el proyecto de Bienestar Integral junto con la  Dirección de Asuntos Internacionales y Cooperación</a:t>
          </a:r>
          <a:endParaRPr lang="es-CR" sz="1600" dirty="0">
            <a:solidFill>
              <a:schemeClr val="tx1"/>
            </a:solidFill>
            <a:latin typeface="Arial" panose="020B0604020202020204" pitchFamily="34" charset="0"/>
            <a:cs typeface="Arial" panose="020B0604020202020204" pitchFamily="34" charset="0"/>
          </a:endParaRPr>
        </a:p>
      </dgm:t>
    </dgm:pt>
    <dgm:pt modelId="{477742DF-E247-4493-885C-D99C7FD78011}" type="parTrans" cxnId="{DC1478CF-ECDD-4B8B-B322-DC907A1077A2}">
      <dgm:prSet/>
      <dgm:spPr/>
      <dgm:t>
        <a:bodyPr/>
        <a:lstStyle/>
        <a:p>
          <a:endParaRPr lang="es-CR" sz="2000" b="0">
            <a:solidFill>
              <a:schemeClr val="tx1"/>
            </a:solidFill>
            <a:latin typeface="Arial" panose="020B0604020202020204" pitchFamily="34" charset="0"/>
            <a:cs typeface="Arial" panose="020B0604020202020204" pitchFamily="34" charset="0"/>
          </a:endParaRPr>
        </a:p>
      </dgm:t>
    </dgm:pt>
    <dgm:pt modelId="{3B19D7AF-F9F2-4BC6-AA3E-E0CC74C0E40D}" type="sibTrans" cxnId="{DC1478CF-ECDD-4B8B-B322-DC907A1077A2}">
      <dgm:prSet custT="1"/>
      <dgm:spPr>
        <a:xfrm>
          <a:off x="5783464" y="1885368"/>
          <a:ext cx="489782" cy="572952"/>
        </a:xfrm>
        <a:prstGeom prst="rightArrow">
          <a:avLst>
            <a:gd name="adj1" fmla="val 60000"/>
            <a:gd name="adj2" fmla="val 50000"/>
          </a:avLst>
        </a:prstGeom>
        <a:solidFill>
          <a:srgbClr val="A5A5A5">
            <a:hueOff val="0"/>
            <a:satOff val="0"/>
            <a:lumOff val="0"/>
            <a:alphaOff val="0"/>
          </a:srgbClr>
        </a:solidFill>
        <a:ln>
          <a:noFill/>
        </a:ln>
        <a:effectLst/>
      </dgm:spPr>
      <dgm:t>
        <a:bodyPr/>
        <a:lstStyle/>
        <a:p>
          <a:endParaRPr lang="es-CR" sz="2000" b="0">
            <a:solidFill>
              <a:schemeClr val="tx1"/>
            </a:solidFill>
            <a:latin typeface="Arial" panose="020B0604020202020204" pitchFamily="34" charset="0"/>
            <a:ea typeface="+mn-ea"/>
            <a:cs typeface="Arial" panose="020B0604020202020204" pitchFamily="34" charset="0"/>
          </a:endParaRPr>
        </a:p>
      </dgm:t>
    </dgm:pt>
    <dgm:pt modelId="{A5A50F33-43BB-4D1C-B900-7A66D9EF959F}">
      <dgm:prSet phldrT="[Texto]" custT="1"/>
      <dgm:spPr>
        <a:xfrm>
          <a:off x="6476552" y="1413779"/>
          <a:ext cx="2310293" cy="151613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CR" sz="1600" b="0" dirty="0" smtClean="0">
              <a:solidFill>
                <a:schemeClr val="tx1"/>
              </a:solidFill>
              <a:latin typeface="Arial" panose="020B0604020202020204" pitchFamily="34" charset="0"/>
              <a:ea typeface="+mn-ea"/>
              <a:cs typeface="Arial" panose="020B0604020202020204" pitchFamily="34" charset="0"/>
            </a:rPr>
            <a:t>Ejecución del Cuestionario de Salud mental por parte de la UNED-DRH </a:t>
          </a:r>
          <a:endParaRPr lang="es-CR" sz="1600" b="0" dirty="0">
            <a:solidFill>
              <a:schemeClr val="tx1"/>
            </a:solidFill>
            <a:latin typeface="Arial" panose="020B0604020202020204" pitchFamily="34" charset="0"/>
            <a:ea typeface="+mn-ea"/>
            <a:cs typeface="Arial" panose="020B0604020202020204" pitchFamily="34" charset="0"/>
          </a:endParaRPr>
        </a:p>
      </dgm:t>
    </dgm:pt>
    <dgm:pt modelId="{5E9F8468-0524-4760-ACAF-6990D1AB8179}" type="parTrans" cxnId="{FC01A426-099F-42BF-BF7D-7CA400EC1020}">
      <dgm:prSet/>
      <dgm:spPr/>
      <dgm:t>
        <a:bodyPr/>
        <a:lstStyle/>
        <a:p>
          <a:endParaRPr lang="es-CR" sz="2000" b="0">
            <a:solidFill>
              <a:schemeClr val="tx1"/>
            </a:solidFill>
            <a:latin typeface="Arial" panose="020B0604020202020204" pitchFamily="34" charset="0"/>
            <a:cs typeface="Arial" panose="020B0604020202020204" pitchFamily="34" charset="0"/>
          </a:endParaRPr>
        </a:p>
      </dgm:t>
    </dgm:pt>
    <dgm:pt modelId="{44F96651-3AD3-4D03-810B-AD9950D00154}" type="sibTrans" cxnId="{FC01A426-099F-42BF-BF7D-7CA400EC1020}">
      <dgm:prSet/>
      <dgm:spPr/>
      <dgm:t>
        <a:bodyPr/>
        <a:lstStyle/>
        <a:p>
          <a:endParaRPr lang="es-CR" sz="2000" b="0">
            <a:solidFill>
              <a:schemeClr val="tx1"/>
            </a:solidFill>
            <a:latin typeface="Arial" panose="020B0604020202020204" pitchFamily="34" charset="0"/>
            <a:cs typeface="Arial" panose="020B0604020202020204" pitchFamily="34" charset="0"/>
          </a:endParaRPr>
        </a:p>
      </dgm:t>
    </dgm:pt>
    <dgm:pt modelId="{F2AB0FA1-EA53-4448-A5BE-B4AFC4EADDC1}" type="pres">
      <dgm:prSet presAssocID="{62532490-044C-4B3A-82A9-1C76252B27EA}" presName="Name0" presStyleCnt="0">
        <dgm:presLayoutVars>
          <dgm:dir/>
          <dgm:resizeHandles val="exact"/>
        </dgm:presLayoutVars>
      </dgm:prSet>
      <dgm:spPr/>
    </dgm:pt>
    <dgm:pt modelId="{B9BA80B7-49BE-420B-AFA1-0575179C0294}" type="pres">
      <dgm:prSet presAssocID="{28BC48D1-C0C1-424F-9813-6EF16CB9BA8D}" presName="node" presStyleLbl="node1" presStyleIdx="0" presStyleCnt="3">
        <dgm:presLayoutVars>
          <dgm:bulletEnabled val="1"/>
        </dgm:presLayoutVars>
      </dgm:prSet>
      <dgm:spPr/>
      <dgm:t>
        <a:bodyPr/>
        <a:lstStyle/>
        <a:p>
          <a:endParaRPr lang="es-CR"/>
        </a:p>
      </dgm:t>
    </dgm:pt>
    <dgm:pt modelId="{F6CE8689-8ACB-431E-92AB-2EE8FEE4C572}" type="pres">
      <dgm:prSet presAssocID="{78CC2C9D-D74B-49C2-997B-8CD2C4F2E03F}" presName="sibTrans" presStyleLbl="sibTrans2D1" presStyleIdx="0" presStyleCnt="2"/>
      <dgm:spPr/>
      <dgm:t>
        <a:bodyPr/>
        <a:lstStyle/>
        <a:p>
          <a:endParaRPr lang="es-CR"/>
        </a:p>
      </dgm:t>
    </dgm:pt>
    <dgm:pt modelId="{00A60A8B-59B2-46B1-84DB-16F7967EDC2F}" type="pres">
      <dgm:prSet presAssocID="{78CC2C9D-D74B-49C2-997B-8CD2C4F2E03F}" presName="connectorText" presStyleLbl="sibTrans2D1" presStyleIdx="0" presStyleCnt="2"/>
      <dgm:spPr/>
      <dgm:t>
        <a:bodyPr/>
        <a:lstStyle/>
        <a:p>
          <a:endParaRPr lang="es-CR"/>
        </a:p>
      </dgm:t>
    </dgm:pt>
    <dgm:pt modelId="{2F1BE70E-34B7-415C-AF5E-9559BD0BB849}" type="pres">
      <dgm:prSet presAssocID="{A5500F3D-ACF5-450E-9560-240764994AD3}" presName="node" presStyleLbl="node1" presStyleIdx="1" presStyleCnt="3">
        <dgm:presLayoutVars>
          <dgm:bulletEnabled val="1"/>
        </dgm:presLayoutVars>
      </dgm:prSet>
      <dgm:spPr/>
      <dgm:t>
        <a:bodyPr/>
        <a:lstStyle/>
        <a:p>
          <a:endParaRPr lang="es-CR"/>
        </a:p>
      </dgm:t>
    </dgm:pt>
    <dgm:pt modelId="{C9C6546E-3782-4456-85DE-7EBBF89E1886}" type="pres">
      <dgm:prSet presAssocID="{3B19D7AF-F9F2-4BC6-AA3E-E0CC74C0E40D}" presName="sibTrans" presStyleLbl="sibTrans2D1" presStyleIdx="1" presStyleCnt="2"/>
      <dgm:spPr/>
      <dgm:t>
        <a:bodyPr/>
        <a:lstStyle/>
        <a:p>
          <a:endParaRPr lang="es-CR"/>
        </a:p>
      </dgm:t>
    </dgm:pt>
    <dgm:pt modelId="{B168F09A-4697-4BEC-B4F6-0AD085E7B276}" type="pres">
      <dgm:prSet presAssocID="{3B19D7AF-F9F2-4BC6-AA3E-E0CC74C0E40D}" presName="connectorText" presStyleLbl="sibTrans2D1" presStyleIdx="1" presStyleCnt="2"/>
      <dgm:spPr/>
      <dgm:t>
        <a:bodyPr/>
        <a:lstStyle/>
        <a:p>
          <a:endParaRPr lang="es-CR"/>
        </a:p>
      </dgm:t>
    </dgm:pt>
    <dgm:pt modelId="{7ED7630F-7216-43EF-9629-FE1326382EDE}" type="pres">
      <dgm:prSet presAssocID="{A5A50F33-43BB-4D1C-B900-7A66D9EF959F}" presName="node" presStyleLbl="node1" presStyleIdx="2" presStyleCnt="3">
        <dgm:presLayoutVars>
          <dgm:bulletEnabled val="1"/>
        </dgm:presLayoutVars>
      </dgm:prSet>
      <dgm:spPr/>
      <dgm:t>
        <a:bodyPr/>
        <a:lstStyle/>
        <a:p>
          <a:endParaRPr lang="es-CR"/>
        </a:p>
      </dgm:t>
    </dgm:pt>
  </dgm:ptLst>
  <dgm:cxnLst>
    <dgm:cxn modelId="{B90F6F8C-B7C0-4F51-BB04-FAFDFC41967E}" type="presOf" srcId="{3B19D7AF-F9F2-4BC6-AA3E-E0CC74C0E40D}" destId="{C9C6546E-3782-4456-85DE-7EBBF89E1886}" srcOrd="0" destOrd="0" presId="urn:microsoft.com/office/officeart/2005/8/layout/process1"/>
    <dgm:cxn modelId="{DC1478CF-ECDD-4B8B-B322-DC907A1077A2}" srcId="{62532490-044C-4B3A-82A9-1C76252B27EA}" destId="{A5500F3D-ACF5-450E-9560-240764994AD3}" srcOrd="1" destOrd="0" parTransId="{477742DF-E247-4493-885C-D99C7FD78011}" sibTransId="{3B19D7AF-F9F2-4BC6-AA3E-E0CC74C0E40D}"/>
    <dgm:cxn modelId="{26ADAF8E-554F-4FED-A82D-5A7E1E52CF60}" type="presOf" srcId="{3B19D7AF-F9F2-4BC6-AA3E-E0CC74C0E40D}" destId="{B168F09A-4697-4BEC-B4F6-0AD085E7B276}" srcOrd="1" destOrd="0" presId="urn:microsoft.com/office/officeart/2005/8/layout/process1"/>
    <dgm:cxn modelId="{D9048818-CF84-4758-B7C5-19825C4C4428}" type="presOf" srcId="{A5500F3D-ACF5-450E-9560-240764994AD3}" destId="{2F1BE70E-34B7-415C-AF5E-9559BD0BB849}" srcOrd="0" destOrd="0" presId="urn:microsoft.com/office/officeart/2005/8/layout/process1"/>
    <dgm:cxn modelId="{7ADBEA96-29BB-4D2A-BD84-DCFA356DEAE8}" type="presOf" srcId="{A5A50F33-43BB-4D1C-B900-7A66D9EF959F}" destId="{7ED7630F-7216-43EF-9629-FE1326382EDE}" srcOrd="0" destOrd="0" presId="urn:microsoft.com/office/officeart/2005/8/layout/process1"/>
    <dgm:cxn modelId="{A7E06A14-2F85-4E9E-9D54-899902632568}" type="presOf" srcId="{78CC2C9D-D74B-49C2-997B-8CD2C4F2E03F}" destId="{00A60A8B-59B2-46B1-84DB-16F7967EDC2F}" srcOrd="1" destOrd="0" presId="urn:microsoft.com/office/officeart/2005/8/layout/process1"/>
    <dgm:cxn modelId="{5FCCA7A7-351F-4D30-AE70-6FEB10781E7E}" type="presOf" srcId="{28BC48D1-C0C1-424F-9813-6EF16CB9BA8D}" destId="{B9BA80B7-49BE-420B-AFA1-0575179C0294}" srcOrd="0" destOrd="0" presId="urn:microsoft.com/office/officeart/2005/8/layout/process1"/>
    <dgm:cxn modelId="{FC01A426-099F-42BF-BF7D-7CA400EC1020}" srcId="{62532490-044C-4B3A-82A9-1C76252B27EA}" destId="{A5A50F33-43BB-4D1C-B900-7A66D9EF959F}" srcOrd="2" destOrd="0" parTransId="{5E9F8468-0524-4760-ACAF-6990D1AB8179}" sibTransId="{44F96651-3AD3-4D03-810B-AD9950D00154}"/>
    <dgm:cxn modelId="{C5B0691E-5869-4D35-A09E-1D133933DFD8}" srcId="{62532490-044C-4B3A-82A9-1C76252B27EA}" destId="{28BC48D1-C0C1-424F-9813-6EF16CB9BA8D}" srcOrd="0" destOrd="0" parTransId="{D4DA5B94-46F5-4DE3-AA4C-6CE424BA0B5F}" sibTransId="{78CC2C9D-D74B-49C2-997B-8CD2C4F2E03F}"/>
    <dgm:cxn modelId="{8FA0DC9A-E7A5-4891-82F4-D47E102FDBEE}" type="presOf" srcId="{62532490-044C-4B3A-82A9-1C76252B27EA}" destId="{F2AB0FA1-EA53-4448-A5BE-B4AFC4EADDC1}" srcOrd="0" destOrd="0" presId="urn:microsoft.com/office/officeart/2005/8/layout/process1"/>
    <dgm:cxn modelId="{CE337F8E-F1FA-496D-BF04-7A7A5810862B}" type="presOf" srcId="{78CC2C9D-D74B-49C2-997B-8CD2C4F2E03F}" destId="{F6CE8689-8ACB-431E-92AB-2EE8FEE4C572}" srcOrd="0" destOrd="0" presId="urn:microsoft.com/office/officeart/2005/8/layout/process1"/>
    <dgm:cxn modelId="{B0B662CC-3DAC-447A-82FF-3D15A7BB3760}" type="presParOf" srcId="{F2AB0FA1-EA53-4448-A5BE-B4AFC4EADDC1}" destId="{B9BA80B7-49BE-420B-AFA1-0575179C0294}" srcOrd="0" destOrd="0" presId="urn:microsoft.com/office/officeart/2005/8/layout/process1"/>
    <dgm:cxn modelId="{ED346480-8F04-4478-B1D3-4BAA6B4FF4AF}" type="presParOf" srcId="{F2AB0FA1-EA53-4448-A5BE-B4AFC4EADDC1}" destId="{F6CE8689-8ACB-431E-92AB-2EE8FEE4C572}" srcOrd="1" destOrd="0" presId="urn:microsoft.com/office/officeart/2005/8/layout/process1"/>
    <dgm:cxn modelId="{2F353066-5D4D-424C-8CC7-185E620397CA}" type="presParOf" srcId="{F6CE8689-8ACB-431E-92AB-2EE8FEE4C572}" destId="{00A60A8B-59B2-46B1-84DB-16F7967EDC2F}" srcOrd="0" destOrd="0" presId="urn:microsoft.com/office/officeart/2005/8/layout/process1"/>
    <dgm:cxn modelId="{4613E3AC-181D-492F-B987-CCF01C76E112}" type="presParOf" srcId="{F2AB0FA1-EA53-4448-A5BE-B4AFC4EADDC1}" destId="{2F1BE70E-34B7-415C-AF5E-9559BD0BB849}" srcOrd="2" destOrd="0" presId="urn:microsoft.com/office/officeart/2005/8/layout/process1"/>
    <dgm:cxn modelId="{B83CF65D-2020-44C8-883A-F7D284BC9287}" type="presParOf" srcId="{F2AB0FA1-EA53-4448-A5BE-B4AFC4EADDC1}" destId="{C9C6546E-3782-4456-85DE-7EBBF89E1886}" srcOrd="3" destOrd="0" presId="urn:microsoft.com/office/officeart/2005/8/layout/process1"/>
    <dgm:cxn modelId="{79D6B915-D7E0-4D70-B0F5-3F7804F2BA78}" type="presParOf" srcId="{C9C6546E-3782-4456-85DE-7EBBF89E1886}" destId="{B168F09A-4697-4BEC-B4F6-0AD085E7B276}" srcOrd="0" destOrd="0" presId="urn:microsoft.com/office/officeart/2005/8/layout/process1"/>
    <dgm:cxn modelId="{A1182DDF-2256-4DF1-934F-193CB0575B4E}" type="presParOf" srcId="{F2AB0FA1-EA53-4448-A5BE-B4AFC4EADDC1}" destId="{7ED7630F-7216-43EF-9629-FE1326382E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E44373-C8A3-4D9F-9E58-0DCAC3A392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7515176C-2F98-463B-B6A2-A00E3D2B305A}">
      <dgm:prSet phldrT="[Texto]" custT="1"/>
      <dgm:spPr/>
      <dgm:t>
        <a:bodyPr/>
        <a:lstStyle/>
        <a:p>
          <a:pPr algn="just"/>
          <a:r>
            <a:rPr lang="es-CR" sz="1600" dirty="0" smtClean="0">
              <a:latin typeface="Arial" panose="020B0604020202020204" pitchFamily="34" charset="0"/>
              <a:cs typeface="Arial" panose="020B0604020202020204" pitchFamily="34" charset="0"/>
            </a:rPr>
            <a:t>Obstáculos </a:t>
          </a:r>
          <a:endParaRPr lang="es-CR" sz="1600" dirty="0">
            <a:latin typeface="Arial" panose="020B0604020202020204" pitchFamily="34" charset="0"/>
            <a:cs typeface="Arial" panose="020B0604020202020204" pitchFamily="34" charset="0"/>
          </a:endParaRPr>
        </a:p>
      </dgm:t>
    </dgm:pt>
    <dgm:pt modelId="{56ACE312-05D2-4974-87DF-9CF89B3593E5}" type="parTrans" cxnId="{646E61F1-B2CA-47F9-9DF7-F60F21CC3728}">
      <dgm:prSet/>
      <dgm:spPr/>
      <dgm:t>
        <a:bodyPr/>
        <a:lstStyle/>
        <a:p>
          <a:pPr algn="just"/>
          <a:endParaRPr lang="es-CR" sz="2400">
            <a:latin typeface="Arial" panose="020B0604020202020204" pitchFamily="34" charset="0"/>
            <a:cs typeface="Arial" panose="020B0604020202020204" pitchFamily="34" charset="0"/>
          </a:endParaRPr>
        </a:p>
      </dgm:t>
    </dgm:pt>
    <dgm:pt modelId="{99FA4A5A-AD9B-4FE8-B936-7ADFCE4C3959}" type="sibTrans" cxnId="{646E61F1-B2CA-47F9-9DF7-F60F21CC3728}">
      <dgm:prSet/>
      <dgm:spPr/>
      <dgm:t>
        <a:bodyPr/>
        <a:lstStyle/>
        <a:p>
          <a:pPr algn="just"/>
          <a:endParaRPr lang="es-CR" sz="2400">
            <a:latin typeface="Arial" panose="020B0604020202020204" pitchFamily="34" charset="0"/>
            <a:cs typeface="Arial" panose="020B0604020202020204" pitchFamily="34" charset="0"/>
          </a:endParaRPr>
        </a:p>
      </dgm:t>
    </dgm:pt>
    <dgm:pt modelId="{204A7B28-BD44-469B-A3AF-C90B2029514C}">
      <dgm:prSet phldrT="[Texto]" custT="1"/>
      <dgm:spPr/>
      <dgm:t>
        <a:bodyPr/>
        <a:lstStyle/>
        <a:p>
          <a:pPr algn="just"/>
          <a:r>
            <a:rPr lang="es-ES" sz="1600" dirty="0" smtClean="0">
              <a:latin typeface="Arial" panose="020B0604020202020204" pitchFamily="34" charset="0"/>
              <a:cs typeface="Arial" panose="020B0604020202020204" pitchFamily="34" charset="0"/>
            </a:rPr>
            <a:t>Priorización de  proyectos y procesos asignados </a:t>
          </a:r>
          <a:endParaRPr lang="es-CR" sz="1600" dirty="0">
            <a:latin typeface="Arial" panose="020B0604020202020204" pitchFamily="34" charset="0"/>
            <a:cs typeface="Arial" panose="020B0604020202020204" pitchFamily="34" charset="0"/>
          </a:endParaRPr>
        </a:p>
      </dgm:t>
    </dgm:pt>
    <dgm:pt modelId="{82C70AED-D047-42B6-AE74-279A5CFDF0D5}" type="parTrans" cxnId="{73F3C63A-4310-4B21-9A4C-DFC705568258}">
      <dgm:prSet/>
      <dgm:spPr/>
      <dgm:t>
        <a:bodyPr/>
        <a:lstStyle/>
        <a:p>
          <a:pPr algn="just"/>
          <a:endParaRPr lang="es-CR" sz="2400">
            <a:latin typeface="Arial" panose="020B0604020202020204" pitchFamily="34" charset="0"/>
            <a:cs typeface="Arial" panose="020B0604020202020204" pitchFamily="34" charset="0"/>
          </a:endParaRPr>
        </a:p>
      </dgm:t>
    </dgm:pt>
    <dgm:pt modelId="{05BD79EE-CED7-487E-A5F7-231386D1D83F}" type="sibTrans" cxnId="{73F3C63A-4310-4B21-9A4C-DFC705568258}">
      <dgm:prSet/>
      <dgm:spPr/>
      <dgm:t>
        <a:bodyPr/>
        <a:lstStyle/>
        <a:p>
          <a:pPr algn="just"/>
          <a:endParaRPr lang="es-CR" sz="2400">
            <a:latin typeface="Arial" panose="020B0604020202020204" pitchFamily="34" charset="0"/>
            <a:cs typeface="Arial" panose="020B0604020202020204" pitchFamily="34" charset="0"/>
          </a:endParaRPr>
        </a:p>
      </dgm:t>
    </dgm:pt>
    <dgm:pt modelId="{2DA12C48-B18E-489B-A869-7B8939C4CE85}">
      <dgm:prSet phldrT="[Texto]" custT="1"/>
      <dgm:spPr/>
      <dgm:t>
        <a:bodyPr/>
        <a:lstStyle/>
        <a:p>
          <a:pPr algn="just"/>
          <a:r>
            <a:rPr lang="es-ES" sz="1600" dirty="0" smtClean="0">
              <a:latin typeface="Arial" panose="020B0604020202020204" pitchFamily="34" charset="0"/>
              <a:cs typeface="Arial" panose="020B0604020202020204" pitchFamily="34" charset="0"/>
            </a:rPr>
            <a:t>Lentitud por parte de las instancias para la revisión de informes y elaboración de proyectos.</a:t>
          </a:r>
          <a:endParaRPr lang="es-CR" sz="1600" dirty="0">
            <a:latin typeface="Arial" panose="020B0604020202020204" pitchFamily="34" charset="0"/>
            <a:cs typeface="Arial" panose="020B0604020202020204" pitchFamily="34" charset="0"/>
          </a:endParaRPr>
        </a:p>
      </dgm:t>
    </dgm:pt>
    <dgm:pt modelId="{6512AFCF-3D0E-4DE0-B904-5422EC9F44A0}" type="parTrans" cxnId="{D45F2321-8ABD-4831-AE89-3E862B4934B4}">
      <dgm:prSet/>
      <dgm:spPr/>
      <dgm:t>
        <a:bodyPr/>
        <a:lstStyle/>
        <a:p>
          <a:pPr algn="just"/>
          <a:endParaRPr lang="es-CR" sz="2400">
            <a:latin typeface="Arial" panose="020B0604020202020204" pitchFamily="34" charset="0"/>
            <a:cs typeface="Arial" panose="020B0604020202020204" pitchFamily="34" charset="0"/>
          </a:endParaRPr>
        </a:p>
      </dgm:t>
    </dgm:pt>
    <dgm:pt modelId="{C01ECE98-4DFF-4602-841C-59CA6EA9BF9A}" type="sibTrans" cxnId="{D45F2321-8ABD-4831-AE89-3E862B4934B4}">
      <dgm:prSet/>
      <dgm:spPr/>
      <dgm:t>
        <a:bodyPr/>
        <a:lstStyle/>
        <a:p>
          <a:pPr algn="just"/>
          <a:endParaRPr lang="es-CR" sz="2400">
            <a:latin typeface="Arial" panose="020B0604020202020204" pitchFamily="34" charset="0"/>
            <a:cs typeface="Arial" panose="020B0604020202020204" pitchFamily="34" charset="0"/>
          </a:endParaRPr>
        </a:p>
      </dgm:t>
    </dgm:pt>
    <dgm:pt modelId="{43B68025-4FB6-4241-9837-48F86A3783DB}">
      <dgm:prSet phldrT="[Texto]" custT="1"/>
      <dgm:spPr/>
      <dgm:t>
        <a:bodyPr/>
        <a:lstStyle/>
        <a:p>
          <a:pPr algn="just"/>
          <a:endParaRPr lang="es-CR" sz="2400" dirty="0">
            <a:latin typeface="Arial" panose="020B0604020202020204" pitchFamily="34" charset="0"/>
            <a:cs typeface="Arial" panose="020B0604020202020204" pitchFamily="34" charset="0"/>
          </a:endParaRPr>
        </a:p>
      </dgm:t>
    </dgm:pt>
    <dgm:pt modelId="{EF6ECF7D-4198-4D13-B47B-901979C8B994}" type="parTrans" cxnId="{B384451F-F3CB-4BC8-AD6A-EEA7C7469F32}">
      <dgm:prSet/>
      <dgm:spPr/>
      <dgm:t>
        <a:bodyPr/>
        <a:lstStyle/>
        <a:p>
          <a:endParaRPr lang="es-CR"/>
        </a:p>
      </dgm:t>
    </dgm:pt>
    <dgm:pt modelId="{AD67878B-5BA8-4C08-A1BB-F04A7B65665C}" type="sibTrans" cxnId="{B384451F-F3CB-4BC8-AD6A-EEA7C7469F32}">
      <dgm:prSet/>
      <dgm:spPr/>
      <dgm:t>
        <a:bodyPr/>
        <a:lstStyle/>
        <a:p>
          <a:endParaRPr lang="es-CR"/>
        </a:p>
      </dgm:t>
    </dgm:pt>
    <dgm:pt modelId="{96779AB3-F57D-474D-ABF7-43467D0BE4A8}">
      <dgm:prSet phldrT="[Texto]" custT="1"/>
      <dgm:spPr/>
      <dgm:t>
        <a:bodyPr/>
        <a:lstStyle/>
        <a:p>
          <a:pPr algn="just"/>
          <a:r>
            <a:rPr lang="es-ES" sz="1600" dirty="0" smtClean="0">
              <a:latin typeface="Arial" panose="020B0604020202020204" pitchFamily="34" charset="0"/>
              <a:cs typeface="Arial" panose="020B0604020202020204" pitchFamily="34" charset="0"/>
            </a:rPr>
            <a:t>Falta de presupuesto para el desarrollo y seguimiento de proyectos que apoyen la gestión de la DRH.</a:t>
          </a:r>
          <a:endParaRPr lang="es-CR" sz="1600" dirty="0">
            <a:latin typeface="Arial" panose="020B0604020202020204" pitchFamily="34" charset="0"/>
            <a:cs typeface="Arial" panose="020B0604020202020204" pitchFamily="34" charset="0"/>
          </a:endParaRPr>
        </a:p>
      </dgm:t>
    </dgm:pt>
    <dgm:pt modelId="{D407C02F-D99D-4CB1-A6A1-FC0D949F834F}" type="parTrans" cxnId="{40D7835B-7C54-4E33-842A-C3456FD725F7}">
      <dgm:prSet/>
      <dgm:spPr/>
      <dgm:t>
        <a:bodyPr/>
        <a:lstStyle/>
        <a:p>
          <a:endParaRPr lang="es-CR"/>
        </a:p>
      </dgm:t>
    </dgm:pt>
    <dgm:pt modelId="{D149F95C-0A8D-4D50-BC3E-AF609DE12FCF}" type="sibTrans" cxnId="{40D7835B-7C54-4E33-842A-C3456FD725F7}">
      <dgm:prSet/>
      <dgm:spPr/>
      <dgm:t>
        <a:bodyPr/>
        <a:lstStyle/>
        <a:p>
          <a:endParaRPr lang="es-CR"/>
        </a:p>
      </dgm:t>
    </dgm:pt>
    <dgm:pt modelId="{0C0563E3-8597-4E47-98DB-196402BC1AC5}" type="pres">
      <dgm:prSet presAssocID="{B2E44373-C8A3-4D9F-9E58-0DCAC3A392B8}" presName="vert0" presStyleCnt="0">
        <dgm:presLayoutVars>
          <dgm:dir/>
          <dgm:animOne val="branch"/>
          <dgm:animLvl val="lvl"/>
        </dgm:presLayoutVars>
      </dgm:prSet>
      <dgm:spPr/>
      <dgm:t>
        <a:bodyPr/>
        <a:lstStyle/>
        <a:p>
          <a:endParaRPr lang="es-CR"/>
        </a:p>
      </dgm:t>
    </dgm:pt>
    <dgm:pt modelId="{6AF67267-D46D-4AF9-8052-B6CCCA5178C9}" type="pres">
      <dgm:prSet presAssocID="{7515176C-2F98-463B-B6A2-A00E3D2B305A}" presName="thickLine" presStyleLbl="alignNode1" presStyleIdx="0" presStyleCnt="1"/>
      <dgm:spPr/>
    </dgm:pt>
    <dgm:pt modelId="{0FAF2ADA-F1D7-4087-AA72-D27B116BE912}" type="pres">
      <dgm:prSet presAssocID="{7515176C-2F98-463B-B6A2-A00E3D2B305A}" presName="horz1" presStyleCnt="0"/>
      <dgm:spPr/>
    </dgm:pt>
    <dgm:pt modelId="{8A657347-541A-4D0F-904D-0E5B1B450BD6}" type="pres">
      <dgm:prSet presAssocID="{7515176C-2F98-463B-B6A2-A00E3D2B305A}" presName="tx1" presStyleLbl="revTx" presStyleIdx="0" presStyleCnt="5" custScaleX="106035"/>
      <dgm:spPr/>
      <dgm:t>
        <a:bodyPr/>
        <a:lstStyle/>
        <a:p>
          <a:endParaRPr lang="es-CR"/>
        </a:p>
      </dgm:t>
    </dgm:pt>
    <dgm:pt modelId="{F7491D3D-41EF-4EC2-8CA7-1B9C4D5E738E}" type="pres">
      <dgm:prSet presAssocID="{7515176C-2F98-463B-B6A2-A00E3D2B305A}" presName="vert1" presStyleCnt="0"/>
      <dgm:spPr/>
    </dgm:pt>
    <dgm:pt modelId="{C54A9978-7B86-44D8-8014-E94BE21A3892}" type="pres">
      <dgm:prSet presAssocID="{43B68025-4FB6-4241-9837-48F86A3783DB}" presName="vertSpace2a" presStyleCnt="0"/>
      <dgm:spPr/>
    </dgm:pt>
    <dgm:pt modelId="{A054BAE2-397F-418C-974C-854659B4A292}" type="pres">
      <dgm:prSet presAssocID="{43B68025-4FB6-4241-9837-48F86A3783DB}" presName="horz2" presStyleCnt="0"/>
      <dgm:spPr/>
    </dgm:pt>
    <dgm:pt modelId="{C8E04B0A-0F97-4E9D-9E25-F0B5BEB32DD4}" type="pres">
      <dgm:prSet presAssocID="{43B68025-4FB6-4241-9837-48F86A3783DB}" presName="horzSpace2" presStyleCnt="0"/>
      <dgm:spPr/>
    </dgm:pt>
    <dgm:pt modelId="{22502272-6280-445E-9BEA-32BCF6D201A8}" type="pres">
      <dgm:prSet presAssocID="{43B68025-4FB6-4241-9837-48F86A3783DB}" presName="tx2" presStyleLbl="revTx" presStyleIdx="1" presStyleCnt="5"/>
      <dgm:spPr/>
      <dgm:t>
        <a:bodyPr/>
        <a:lstStyle/>
        <a:p>
          <a:endParaRPr lang="es-CR"/>
        </a:p>
      </dgm:t>
    </dgm:pt>
    <dgm:pt modelId="{D451AE50-AA6D-42E0-8E10-E56EE242A6BB}" type="pres">
      <dgm:prSet presAssocID="{43B68025-4FB6-4241-9837-48F86A3783DB}" presName="vert2" presStyleCnt="0"/>
      <dgm:spPr/>
    </dgm:pt>
    <dgm:pt modelId="{03A389FE-60C0-4267-83BA-008541892B80}" type="pres">
      <dgm:prSet presAssocID="{43B68025-4FB6-4241-9837-48F86A3783DB}" presName="thinLine2b" presStyleLbl="callout" presStyleIdx="0" presStyleCnt="4"/>
      <dgm:spPr/>
    </dgm:pt>
    <dgm:pt modelId="{381D6A3E-70AF-4FEF-9472-D8D15E4CB00E}" type="pres">
      <dgm:prSet presAssocID="{43B68025-4FB6-4241-9837-48F86A3783DB}" presName="vertSpace2b" presStyleCnt="0"/>
      <dgm:spPr/>
    </dgm:pt>
    <dgm:pt modelId="{999876D2-64C1-46B8-8B7B-F31268EEF8F4}" type="pres">
      <dgm:prSet presAssocID="{204A7B28-BD44-469B-A3AF-C90B2029514C}" presName="horz2" presStyleCnt="0"/>
      <dgm:spPr/>
    </dgm:pt>
    <dgm:pt modelId="{60F66703-6A48-4366-B70F-09676DC21277}" type="pres">
      <dgm:prSet presAssocID="{204A7B28-BD44-469B-A3AF-C90B2029514C}" presName="horzSpace2" presStyleCnt="0"/>
      <dgm:spPr/>
    </dgm:pt>
    <dgm:pt modelId="{96D12C43-08A4-4325-B342-9C56E7EF9DE5}" type="pres">
      <dgm:prSet presAssocID="{204A7B28-BD44-469B-A3AF-C90B2029514C}" presName="tx2" presStyleLbl="revTx" presStyleIdx="2" presStyleCnt="5" custScaleY="78590"/>
      <dgm:spPr/>
      <dgm:t>
        <a:bodyPr/>
        <a:lstStyle/>
        <a:p>
          <a:endParaRPr lang="es-CR"/>
        </a:p>
      </dgm:t>
    </dgm:pt>
    <dgm:pt modelId="{1690BE0E-5320-4E7A-B341-98675FF55198}" type="pres">
      <dgm:prSet presAssocID="{204A7B28-BD44-469B-A3AF-C90B2029514C}" presName="vert2" presStyleCnt="0"/>
      <dgm:spPr/>
    </dgm:pt>
    <dgm:pt modelId="{D4FD21F0-E2BE-4ABB-8F3F-5D3FDD354A9E}" type="pres">
      <dgm:prSet presAssocID="{204A7B28-BD44-469B-A3AF-C90B2029514C}" presName="thinLine2b" presStyleLbl="callout" presStyleIdx="1" presStyleCnt="4"/>
      <dgm:spPr/>
    </dgm:pt>
    <dgm:pt modelId="{445D5980-2204-4BD6-8BA8-6143C0EDFB42}" type="pres">
      <dgm:prSet presAssocID="{204A7B28-BD44-469B-A3AF-C90B2029514C}" presName="vertSpace2b" presStyleCnt="0"/>
      <dgm:spPr/>
    </dgm:pt>
    <dgm:pt modelId="{674D4813-5179-4A3B-9ECF-7D9F2896D80E}" type="pres">
      <dgm:prSet presAssocID="{2DA12C48-B18E-489B-A869-7B8939C4CE85}" presName="horz2" presStyleCnt="0"/>
      <dgm:spPr/>
    </dgm:pt>
    <dgm:pt modelId="{EE8D0E88-D0CD-4628-A8D7-F8B676C855EF}" type="pres">
      <dgm:prSet presAssocID="{2DA12C48-B18E-489B-A869-7B8939C4CE85}" presName="horzSpace2" presStyleCnt="0"/>
      <dgm:spPr/>
    </dgm:pt>
    <dgm:pt modelId="{189677C1-41BD-403B-85DA-D1864753B34A}" type="pres">
      <dgm:prSet presAssocID="{2DA12C48-B18E-489B-A869-7B8939C4CE85}" presName="tx2" presStyleLbl="revTx" presStyleIdx="3" presStyleCnt="5"/>
      <dgm:spPr/>
      <dgm:t>
        <a:bodyPr/>
        <a:lstStyle/>
        <a:p>
          <a:endParaRPr lang="es-CR"/>
        </a:p>
      </dgm:t>
    </dgm:pt>
    <dgm:pt modelId="{0776C02B-A731-4BD9-9D7B-0D582E872B93}" type="pres">
      <dgm:prSet presAssocID="{2DA12C48-B18E-489B-A869-7B8939C4CE85}" presName="vert2" presStyleCnt="0"/>
      <dgm:spPr/>
    </dgm:pt>
    <dgm:pt modelId="{ACC8EA0B-DA8C-497D-A85B-0D5D56C77976}" type="pres">
      <dgm:prSet presAssocID="{2DA12C48-B18E-489B-A869-7B8939C4CE85}" presName="thinLine2b" presStyleLbl="callout" presStyleIdx="2" presStyleCnt="4"/>
      <dgm:spPr/>
    </dgm:pt>
    <dgm:pt modelId="{091CD97D-02A1-4E38-8527-CE2E4DF75D2D}" type="pres">
      <dgm:prSet presAssocID="{2DA12C48-B18E-489B-A869-7B8939C4CE85}" presName="vertSpace2b" presStyleCnt="0"/>
      <dgm:spPr/>
    </dgm:pt>
    <dgm:pt modelId="{B9BB732C-5BBE-4121-B40D-98FFD6099607}" type="pres">
      <dgm:prSet presAssocID="{96779AB3-F57D-474D-ABF7-43467D0BE4A8}" presName="horz2" presStyleCnt="0"/>
      <dgm:spPr/>
    </dgm:pt>
    <dgm:pt modelId="{595C09B6-0EBB-4F0F-BE66-667311117165}" type="pres">
      <dgm:prSet presAssocID="{96779AB3-F57D-474D-ABF7-43467D0BE4A8}" presName="horzSpace2" presStyleCnt="0"/>
      <dgm:spPr/>
    </dgm:pt>
    <dgm:pt modelId="{9A094678-C42F-4C1B-9CB7-963285EF2C23}" type="pres">
      <dgm:prSet presAssocID="{96779AB3-F57D-474D-ABF7-43467D0BE4A8}" presName="tx2" presStyleLbl="revTx" presStyleIdx="4" presStyleCnt="5" custScaleY="128424"/>
      <dgm:spPr/>
      <dgm:t>
        <a:bodyPr/>
        <a:lstStyle/>
        <a:p>
          <a:endParaRPr lang="es-CR"/>
        </a:p>
      </dgm:t>
    </dgm:pt>
    <dgm:pt modelId="{E2492A77-3582-412E-8E34-AB8F0DDB9973}" type="pres">
      <dgm:prSet presAssocID="{96779AB3-F57D-474D-ABF7-43467D0BE4A8}" presName="vert2" presStyleCnt="0"/>
      <dgm:spPr/>
    </dgm:pt>
    <dgm:pt modelId="{DBC66C79-44EF-4F08-B10B-1D257AD1E1EA}" type="pres">
      <dgm:prSet presAssocID="{96779AB3-F57D-474D-ABF7-43467D0BE4A8}" presName="thinLine2b" presStyleLbl="callout" presStyleIdx="3" presStyleCnt="4"/>
      <dgm:spPr/>
    </dgm:pt>
    <dgm:pt modelId="{718D5552-0D1F-4556-8FEB-0EB77D4C4911}" type="pres">
      <dgm:prSet presAssocID="{96779AB3-F57D-474D-ABF7-43467D0BE4A8}" presName="vertSpace2b" presStyleCnt="0"/>
      <dgm:spPr/>
    </dgm:pt>
  </dgm:ptLst>
  <dgm:cxnLst>
    <dgm:cxn modelId="{9AC83DD2-9AF9-46AA-85E0-8112D77ADE7D}" type="presOf" srcId="{B2E44373-C8A3-4D9F-9E58-0DCAC3A392B8}" destId="{0C0563E3-8597-4E47-98DB-196402BC1AC5}" srcOrd="0" destOrd="0" presId="urn:microsoft.com/office/officeart/2008/layout/LinedList"/>
    <dgm:cxn modelId="{53485473-DFC3-400D-BCE9-CC93A8DE097F}" type="presOf" srcId="{204A7B28-BD44-469B-A3AF-C90B2029514C}" destId="{96D12C43-08A4-4325-B342-9C56E7EF9DE5}" srcOrd="0" destOrd="0" presId="urn:microsoft.com/office/officeart/2008/layout/LinedList"/>
    <dgm:cxn modelId="{40D7835B-7C54-4E33-842A-C3456FD725F7}" srcId="{7515176C-2F98-463B-B6A2-A00E3D2B305A}" destId="{96779AB3-F57D-474D-ABF7-43467D0BE4A8}" srcOrd="3" destOrd="0" parTransId="{D407C02F-D99D-4CB1-A6A1-FC0D949F834F}" sibTransId="{D149F95C-0A8D-4D50-BC3E-AF609DE12FCF}"/>
    <dgm:cxn modelId="{EE500337-3748-43D7-A7C3-726B8AB4E0CF}" type="presOf" srcId="{7515176C-2F98-463B-B6A2-A00E3D2B305A}" destId="{8A657347-541A-4D0F-904D-0E5B1B450BD6}" srcOrd="0" destOrd="0" presId="urn:microsoft.com/office/officeart/2008/layout/LinedList"/>
    <dgm:cxn modelId="{73F3C63A-4310-4B21-9A4C-DFC705568258}" srcId="{7515176C-2F98-463B-B6A2-A00E3D2B305A}" destId="{204A7B28-BD44-469B-A3AF-C90B2029514C}" srcOrd="1" destOrd="0" parTransId="{82C70AED-D047-42B6-AE74-279A5CFDF0D5}" sibTransId="{05BD79EE-CED7-487E-A5F7-231386D1D83F}"/>
    <dgm:cxn modelId="{B384451F-F3CB-4BC8-AD6A-EEA7C7469F32}" srcId="{7515176C-2F98-463B-B6A2-A00E3D2B305A}" destId="{43B68025-4FB6-4241-9837-48F86A3783DB}" srcOrd="0" destOrd="0" parTransId="{EF6ECF7D-4198-4D13-B47B-901979C8B994}" sibTransId="{AD67878B-5BA8-4C08-A1BB-F04A7B65665C}"/>
    <dgm:cxn modelId="{D45F2321-8ABD-4831-AE89-3E862B4934B4}" srcId="{7515176C-2F98-463B-B6A2-A00E3D2B305A}" destId="{2DA12C48-B18E-489B-A869-7B8939C4CE85}" srcOrd="2" destOrd="0" parTransId="{6512AFCF-3D0E-4DE0-B904-5422EC9F44A0}" sibTransId="{C01ECE98-4DFF-4602-841C-59CA6EA9BF9A}"/>
    <dgm:cxn modelId="{53472432-7A35-49C5-9DD1-53F7E3728A3E}" type="presOf" srcId="{43B68025-4FB6-4241-9837-48F86A3783DB}" destId="{22502272-6280-445E-9BEA-32BCF6D201A8}" srcOrd="0" destOrd="0" presId="urn:microsoft.com/office/officeart/2008/layout/LinedList"/>
    <dgm:cxn modelId="{646E61F1-B2CA-47F9-9DF7-F60F21CC3728}" srcId="{B2E44373-C8A3-4D9F-9E58-0DCAC3A392B8}" destId="{7515176C-2F98-463B-B6A2-A00E3D2B305A}" srcOrd="0" destOrd="0" parTransId="{56ACE312-05D2-4974-87DF-9CF89B3593E5}" sibTransId="{99FA4A5A-AD9B-4FE8-B936-7ADFCE4C3959}"/>
    <dgm:cxn modelId="{C8F74E9C-481D-4137-AFC1-7E095EEF6847}" type="presOf" srcId="{96779AB3-F57D-474D-ABF7-43467D0BE4A8}" destId="{9A094678-C42F-4C1B-9CB7-963285EF2C23}" srcOrd="0" destOrd="0" presId="urn:microsoft.com/office/officeart/2008/layout/LinedList"/>
    <dgm:cxn modelId="{5D5A1521-84EB-4DE8-8F47-0315BCF31758}" type="presOf" srcId="{2DA12C48-B18E-489B-A869-7B8939C4CE85}" destId="{189677C1-41BD-403B-85DA-D1864753B34A}" srcOrd="0" destOrd="0" presId="urn:microsoft.com/office/officeart/2008/layout/LinedList"/>
    <dgm:cxn modelId="{F16B1539-B253-470D-ABCB-4056012F1EA1}" type="presParOf" srcId="{0C0563E3-8597-4E47-98DB-196402BC1AC5}" destId="{6AF67267-D46D-4AF9-8052-B6CCCA5178C9}" srcOrd="0" destOrd="0" presId="urn:microsoft.com/office/officeart/2008/layout/LinedList"/>
    <dgm:cxn modelId="{62513C83-5064-4ACD-8E43-C2E3D194C4DE}" type="presParOf" srcId="{0C0563E3-8597-4E47-98DB-196402BC1AC5}" destId="{0FAF2ADA-F1D7-4087-AA72-D27B116BE912}" srcOrd="1" destOrd="0" presId="urn:microsoft.com/office/officeart/2008/layout/LinedList"/>
    <dgm:cxn modelId="{7823E949-6DA7-4A01-8AD9-A0A594FF20BE}" type="presParOf" srcId="{0FAF2ADA-F1D7-4087-AA72-D27B116BE912}" destId="{8A657347-541A-4D0F-904D-0E5B1B450BD6}" srcOrd="0" destOrd="0" presId="urn:microsoft.com/office/officeart/2008/layout/LinedList"/>
    <dgm:cxn modelId="{E984C4A0-262A-4A3B-BDDB-20AF35018262}" type="presParOf" srcId="{0FAF2ADA-F1D7-4087-AA72-D27B116BE912}" destId="{F7491D3D-41EF-4EC2-8CA7-1B9C4D5E738E}" srcOrd="1" destOrd="0" presId="urn:microsoft.com/office/officeart/2008/layout/LinedList"/>
    <dgm:cxn modelId="{B19C572D-D2E9-439D-81A8-E4297B9AB4B3}" type="presParOf" srcId="{F7491D3D-41EF-4EC2-8CA7-1B9C4D5E738E}" destId="{C54A9978-7B86-44D8-8014-E94BE21A3892}" srcOrd="0" destOrd="0" presId="urn:microsoft.com/office/officeart/2008/layout/LinedList"/>
    <dgm:cxn modelId="{80F0BE9C-25E5-4ECF-ACBE-C98CDFF94659}" type="presParOf" srcId="{F7491D3D-41EF-4EC2-8CA7-1B9C4D5E738E}" destId="{A054BAE2-397F-418C-974C-854659B4A292}" srcOrd="1" destOrd="0" presId="urn:microsoft.com/office/officeart/2008/layout/LinedList"/>
    <dgm:cxn modelId="{824C4047-48F1-4F2C-AB8A-64E99F68881D}" type="presParOf" srcId="{A054BAE2-397F-418C-974C-854659B4A292}" destId="{C8E04B0A-0F97-4E9D-9E25-F0B5BEB32DD4}" srcOrd="0" destOrd="0" presId="urn:microsoft.com/office/officeart/2008/layout/LinedList"/>
    <dgm:cxn modelId="{A6166360-69C9-42CF-B6D4-95D22E7D03E5}" type="presParOf" srcId="{A054BAE2-397F-418C-974C-854659B4A292}" destId="{22502272-6280-445E-9BEA-32BCF6D201A8}" srcOrd="1" destOrd="0" presId="urn:microsoft.com/office/officeart/2008/layout/LinedList"/>
    <dgm:cxn modelId="{98796900-F2D8-41C0-B8F5-78C73E403246}" type="presParOf" srcId="{A054BAE2-397F-418C-974C-854659B4A292}" destId="{D451AE50-AA6D-42E0-8E10-E56EE242A6BB}" srcOrd="2" destOrd="0" presId="urn:microsoft.com/office/officeart/2008/layout/LinedList"/>
    <dgm:cxn modelId="{98465AEB-C8C7-4C4D-BC83-2397EBB4BD97}" type="presParOf" srcId="{F7491D3D-41EF-4EC2-8CA7-1B9C4D5E738E}" destId="{03A389FE-60C0-4267-83BA-008541892B80}" srcOrd="2" destOrd="0" presId="urn:microsoft.com/office/officeart/2008/layout/LinedList"/>
    <dgm:cxn modelId="{0977A49E-29F6-4550-BF5F-9F74F20BEF2C}" type="presParOf" srcId="{F7491D3D-41EF-4EC2-8CA7-1B9C4D5E738E}" destId="{381D6A3E-70AF-4FEF-9472-D8D15E4CB00E}" srcOrd="3" destOrd="0" presId="urn:microsoft.com/office/officeart/2008/layout/LinedList"/>
    <dgm:cxn modelId="{91F171C8-54A2-4B11-B8FD-B117CBC5A5EB}" type="presParOf" srcId="{F7491D3D-41EF-4EC2-8CA7-1B9C4D5E738E}" destId="{999876D2-64C1-46B8-8B7B-F31268EEF8F4}" srcOrd="4" destOrd="0" presId="urn:microsoft.com/office/officeart/2008/layout/LinedList"/>
    <dgm:cxn modelId="{D6F2480E-15D7-44D4-A906-54DAC9EC2F89}" type="presParOf" srcId="{999876D2-64C1-46B8-8B7B-F31268EEF8F4}" destId="{60F66703-6A48-4366-B70F-09676DC21277}" srcOrd="0" destOrd="0" presId="urn:microsoft.com/office/officeart/2008/layout/LinedList"/>
    <dgm:cxn modelId="{6A66F79C-068E-4C52-84EA-7D0BC6A32030}" type="presParOf" srcId="{999876D2-64C1-46B8-8B7B-F31268EEF8F4}" destId="{96D12C43-08A4-4325-B342-9C56E7EF9DE5}" srcOrd="1" destOrd="0" presId="urn:microsoft.com/office/officeart/2008/layout/LinedList"/>
    <dgm:cxn modelId="{E332EE03-2806-4842-B75A-BB2B2A326667}" type="presParOf" srcId="{999876D2-64C1-46B8-8B7B-F31268EEF8F4}" destId="{1690BE0E-5320-4E7A-B341-98675FF55198}" srcOrd="2" destOrd="0" presId="urn:microsoft.com/office/officeart/2008/layout/LinedList"/>
    <dgm:cxn modelId="{95045D74-156E-4418-8ACF-0F13B7D3502A}" type="presParOf" srcId="{F7491D3D-41EF-4EC2-8CA7-1B9C4D5E738E}" destId="{D4FD21F0-E2BE-4ABB-8F3F-5D3FDD354A9E}" srcOrd="5" destOrd="0" presId="urn:microsoft.com/office/officeart/2008/layout/LinedList"/>
    <dgm:cxn modelId="{BF9593BE-F095-4335-AF1D-CCDF96100ABE}" type="presParOf" srcId="{F7491D3D-41EF-4EC2-8CA7-1B9C4D5E738E}" destId="{445D5980-2204-4BD6-8BA8-6143C0EDFB42}" srcOrd="6" destOrd="0" presId="urn:microsoft.com/office/officeart/2008/layout/LinedList"/>
    <dgm:cxn modelId="{CB8FC987-E3EC-45D7-A3DF-54E5B569B364}" type="presParOf" srcId="{F7491D3D-41EF-4EC2-8CA7-1B9C4D5E738E}" destId="{674D4813-5179-4A3B-9ECF-7D9F2896D80E}" srcOrd="7" destOrd="0" presId="urn:microsoft.com/office/officeart/2008/layout/LinedList"/>
    <dgm:cxn modelId="{AEEF81A4-D33C-4A40-9243-99DC39E03140}" type="presParOf" srcId="{674D4813-5179-4A3B-9ECF-7D9F2896D80E}" destId="{EE8D0E88-D0CD-4628-A8D7-F8B676C855EF}" srcOrd="0" destOrd="0" presId="urn:microsoft.com/office/officeart/2008/layout/LinedList"/>
    <dgm:cxn modelId="{F6CDFAD8-7FF6-4EF9-8E20-B36F603F2100}" type="presParOf" srcId="{674D4813-5179-4A3B-9ECF-7D9F2896D80E}" destId="{189677C1-41BD-403B-85DA-D1864753B34A}" srcOrd="1" destOrd="0" presId="urn:microsoft.com/office/officeart/2008/layout/LinedList"/>
    <dgm:cxn modelId="{9EFE675A-DD0F-4789-B54E-B58C0A16136B}" type="presParOf" srcId="{674D4813-5179-4A3B-9ECF-7D9F2896D80E}" destId="{0776C02B-A731-4BD9-9D7B-0D582E872B93}" srcOrd="2" destOrd="0" presId="urn:microsoft.com/office/officeart/2008/layout/LinedList"/>
    <dgm:cxn modelId="{1739154D-F0AA-457B-8EBA-C325C5ADE6A4}" type="presParOf" srcId="{F7491D3D-41EF-4EC2-8CA7-1B9C4D5E738E}" destId="{ACC8EA0B-DA8C-497D-A85B-0D5D56C77976}" srcOrd="8" destOrd="0" presId="urn:microsoft.com/office/officeart/2008/layout/LinedList"/>
    <dgm:cxn modelId="{CB5795D8-A463-45F1-B1D4-D22E9C462FB1}" type="presParOf" srcId="{F7491D3D-41EF-4EC2-8CA7-1B9C4D5E738E}" destId="{091CD97D-02A1-4E38-8527-CE2E4DF75D2D}" srcOrd="9" destOrd="0" presId="urn:microsoft.com/office/officeart/2008/layout/LinedList"/>
    <dgm:cxn modelId="{98217449-933F-4385-A6B1-6BA6E27355BA}" type="presParOf" srcId="{F7491D3D-41EF-4EC2-8CA7-1B9C4D5E738E}" destId="{B9BB732C-5BBE-4121-B40D-98FFD6099607}" srcOrd="10" destOrd="0" presId="urn:microsoft.com/office/officeart/2008/layout/LinedList"/>
    <dgm:cxn modelId="{D5329605-5716-4B38-8F3F-6E62C9B5A6D9}" type="presParOf" srcId="{B9BB732C-5BBE-4121-B40D-98FFD6099607}" destId="{595C09B6-0EBB-4F0F-BE66-667311117165}" srcOrd="0" destOrd="0" presId="urn:microsoft.com/office/officeart/2008/layout/LinedList"/>
    <dgm:cxn modelId="{61817C88-4DB9-4FBF-BBBF-5500C70FFA9F}" type="presParOf" srcId="{B9BB732C-5BBE-4121-B40D-98FFD6099607}" destId="{9A094678-C42F-4C1B-9CB7-963285EF2C23}" srcOrd="1" destOrd="0" presId="urn:microsoft.com/office/officeart/2008/layout/LinedList"/>
    <dgm:cxn modelId="{082403D7-A3B6-4279-A586-A90794E56D04}" type="presParOf" srcId="{B9BB732C-5BBE-4121-B40D-98FFD6099607}" destId="{E2492A77-3582-412E-8E34-AB8F0DDB9973}" srcOrd="2" destOrd="0" presId="urn:microsoft.com/office/officeart/2008/layout/LinedList"/>
    <dgm:cxn modelId="{646EA866-887C-4732-B544-0A55142F6096}" type="presParOf" srcId="{F7491D3D-41EF-4EC2-8CA7-1B9C4D5E738E}" destId="{DBC66C79-44EF-4F08-B10B-1D257AD1E1EA}" srcOrd="11" destOrd="0" presId="urn:microsoft.com/office/officeart/2008/layout/LinedList"/>
    <dgm:cxn modelId="{AEB86393-CB96-4637-AF63-E35272A2AC97}" type="presParOf" srcId="{F7491D3D-41EF-4EC2-8CA7-1B9C4D5E738E}" destId="{718D5552-0D1F-4556-8FEB-0EB77D4C491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429F0-BD18-48A8-A9B3-33C1043ADC5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R"/>
        </a:p>
      </dgm:t>
    </dgm:pt>
    <dgm:pt modelId="{2AB9E0E9-340B-43CC-A5B3-D741402590E1}">
      <dgm:prSet phldrT="[Texto]" custT="1"/>
      <dgm:spPr/>
      <dgm:t>
        <a:bodyPr/>
        <a:lstStyle/>
        <a:p>
          <a:r>
            <a:rPr lang="es-CR" sz="2000" dirty="0" smtClean="0"/>
            <a:t>Compras Realizadas</a:t>
          </a:r>
          <a:endParaRPr lang="es-CR" sz="2000" dirty="0"/>
        </a:p>
      </dgm:t>
    </dgm:pt>
    <dgm:pt modelId="{F6755D4C-6494-42CE-9281-A4103B5E95AB}" type="parTrans" cxnId="{79767294-98F7-4BB3-89A5-9C142D1CB576}">
      <dgm:prSet/>
      <dgm:spPr/>
      <dgm:t>
        <a:bodyPr/>
        <a:lstStyle/>
        <a:p>
          <a:endParaRPr lang="es-CR"/>
        </a:p>
      </dgm:t>
    </dgm:pt>
    <dgm:pt modelId="{773F9A02-B195-467C-9A08-6CCD79300D3C}" type="sibTrans" cxnId="{79767294-98F7-4BB3-89A5-9C142D1CB576}">
      <dgm:prSet/>
      <dgm:spPr/>
      <dgm:t>
        <a:bodyPr/>
        <a:lstStyle/>
        <a:p>
          <a:endParaRPr lang="es-CR"/>
        </a:p>
      </dgm:t>
    </dgm:pt>
    <dgm:pt modelId="{550DBEFD-E976-4BFB-A3CF-0F1528E4F9C9}">
      <dgm:prSet phldrT="[Texto]"/>
      <dgm:spPr/>
      <dgm:t>
        <a:bodyPr/>
        <a:lstStyle/>
        <a:p>
          <a:r>
            <a:rPr lang="es-CR" dirty="0" smtClean="0"/>
            <a:t>Proyecto de Digitalización de Expedientes Laborales</a:t>
          </a:r>
        </a:p>
        <a:p>
          <a:endParaRPr lang="es-CR" dirty="0" smtClean="0"/>
        </a:p>
        <a:p>
          <a:r>
            <a:rPr lang="es-CR" dirty="0" smtClean="0"/>
            <a:t>Adquisición de cubiertas </a:t>
          </a:r>
          <a:r>
            <a:rPr lang="es-CR" dirty="0" err="1" smtClean="0"/>
            <a:t>duragard</a:t>
          </a:r>
          <a:endParaRPr lang="es-CR" dirty="0" smtClean="0"/>
        </a:p>
        <a:p>
          <a:endParaRPr lang="es-CR" dirty="0" smtClean="0"/>
        </a:p>
        <a:p>
          <a:r>
            <a:rPr lang="es-CR" dirty="0" smtClean="0"/>
            <a:t>Adquisición de láminas de PVC para carnet.</a:t>
          </a:r>
          <a:endParaRPr lang="es-CR" dirty="0"/>
        </a:p>
      </dgm:t>
    </dgm:pt>
    <dgm:pt modelId="{77F2B261-BAA3-42AC-8B23-8E3912EBE30C}" type="parTrans" cxnId="{3A829BB3-1014-4D91-A485-4413657C923D}">
      <dgm:prSet/>
      <dgm:spPr/>
      <dgm:t>
        <a:bodyPr/>
        <a:lstStyle/>
        <a:p>
          <a:endParaRPr lang="es-CR"/>
        </a:p>
      </dgm:t>
    </dgm:pt>
    <dgm:pt modelId="{71F8D6F8-3F29-4019-9780-BE5CF5D680E9}" type="sibTrans" cxnId="{3A829BB3-1014-4D91-A485-4413657C923D}">
      <dgm:prSet/>
      <dgm:spPr/>
      <dgm:t>
        <a:bodyPr/>
        <a:lstStyle/>
        <a:p>
          <a:endParaRPr lang="es-CR"/>
        </a:p>
      </dgm:t>
    </dgm:pt>
    <dgm:pt modelId="{A66BA4A9-DA5A-47C4-87C9-32643AA53366}">
      <dgm:prSet phldrT="[Texto]" custT="1"/>
      <dgm:spPr/>
      <dgm:t>
        <a:bodyPr/>
        <a:lstStyle/>
        <a:p>
          <a:r>
            <a:rPr lang="es-CR" sz="2000" dirty="0" smtClean="0"/>
            <a:t>Compras Realizadas</a:t>
          </a:r>
          <a:endParaRPr lang="es-CR" sz="2000" dirty="0"/>
        </a:p>
      </dgm:t>
    </dgm:pt>
    <dgm:pt modelId="{6F3B036C-2A84-4B45-87DB-8BD2F1569AE7}" type="parTrans" cxnId="{D80C126D-6F6A-4541-8831-B29D91AB8A5D}">
      <dgm:prSet/>
      <dgm:spPr/>
      <dgm:t>
        <a:bodyPr/>
        <a:lstStyle/>
        <a:p>
          <a:endParaRPr lang="es-CR"/>
        </a:p>
      </dgm:t>
    </dgm:pt>
    <dgm:pt modelId="{94C4EB9E-DD9F-4BE7-AC88-E2410E20DEB9}" type="sibTrans" cxnId="{D80C126D-6F6A-4541-8831-B29D91AB8A5D}">
      <dgm:prSet/>
      <dgm:spPr/>
      <dgm:t>
        <a:bodyPr/>
        <a:lstStyle/>
        <a:p>
          <a:endParaRPr lang="es-CR"/>
        </a:p>
      </dgm:t>
    </dgm:pt>
    <dgm:pt modelId="{F014F1A3-7A60-405A-A536-E7F859914080}">
      <dgm:prSet phldrT="[Texto]"/>
      <dgm:spPr/>
      <dgm:t>
        <a:bodyPr/>
        <a:lstStyle/>
        <a:p>
          <a:r>
            <a:rPr lang="es-CR" dirty="0" smtClean="0"/>
            <a:t>Adquisición de impresora de etiquetas</a:t>
          </a:r>
          <a:endParaRPr lang="es-CR" dirty="0"/>
        </a:p>
      </dgm:t>
    </dgm:pt>
    <dgm:pt modelId="{31972667-B9F9-4257-9CE2-8E2AE673EE13}" type="parTrans" cxnId="{63BFFC8D-B92A-4220-99FC-99DD395CC13E}">
      <dgm:prSet/>
      <dgm:spPr/>
      <dgm:t>
        <a:bodyPr/>
        <a:lstStyle/>
        <a:p>
          <a:endParaRPr lang="es-CR"/>
        </a:p>
      </dgm:t>
    </dgm:pt>
    <dgm:pt modelId="{E1AB7E58-EC6F-424D-9528-BF08045DC551}" type="sibTrans" cxnId="{63BFFC8D-B92A-4220-99FC-99DD395CC13E}">
      <dgm:prSet/>
      <dgm:spPr/>
      <dgm:t>
        <a:bodyPr/>
        <a:lstStyle/>
        <a:p>
          <a:endParaRPr lang="es-CR"/>
        </a:p>
      </dgm:t>
    </dgm:pt>
    <dgm:pt modelId="{49384D07-406E-4572-A7D0-0CD970CE5968}">
      <dgm:prSet phldrT="[Texto]"/>
      <dgm:spPr/>
      <dgm:t>
        <a:bodyPr/>
        <a:lstStyle/>
        <a:p>
          <a:r>
            <a:rPr lang="es-CR" smtClean="0"/>
            <a:t>Adquisición de discos duros externos y otros </a:t>
          </a:r>
          <a:endParaRPr lang="es-CR" dirty="0"/>
        </a:p>
      </dgm:t>
    </dgm:pt>
    <dgm:pt modelId="{70805805-364C-4930-8C19-5D38F8C6A1D3}" type="sibTrans" cxnId="{4A0F4591-5AC9-465E-857A-D0C9010992EF}">
      <dgm:prSet/>
      <dgm:spPr/>
      <dgm:t>
        <a:bodyPr/>
        <a:lstStyle/>
        <a:p>
          <a:endParaRPr lang="es-CR"/>
        </a:p>
      </dgm:t>
    </dgm:pt>
    <dgm:pt modelId="{7EB41DB5-8DD2-47B8-AF9F-00F2415B748B}" type="parTrans" cxnId="{4A0F4591-5AC9-465E-857A-D0C9010992EF}">
      <dgm:prSet/>
      <dgm:spPr/>
      <dgm:t>
        <a:bodyPr/>
        <a:lstStyle/>
        <a:p>
          <a:endParaRPr lang="es-CR"/>
        </a:p>
      </dgm:t>
    </dgm:pt>
    <dgm:pt modelId="{2D5C4697-8620-475A-B9E1-41E151815A29}">
      <dgm:prSet phldrT="[Texto]" custT="1"/>
      <dgm:spPr/>
      <dgm:t>
        <a:bodyPr/>
        <a:lstStyle/>
        <a:p>
          <a:r>
            <a:rPr lang="es-CR" sz="2000" dirty="0" smtClean="0"/>
            <a:t>Compras Tramitadas</a:t>
          </a:r>
          <a:endParaRPr lang="es-CR" sz="2000" dirty="0"/>
        </a:p>
      </dgm:t>
    </dgm:pt>
    <dgm:pt modelId="{BCD69111-155B-48AB-8278-E5E5FB56C5E6}" type="sibTrans" cxnId="{F74B2CC2-37C6-4B80-96B8-05783B340E93}">
      <dgm:prSet/>
      <dgm:spPr/>
      <dgm:t>
        <a:bodyPr/>
        <a:lstStyle/>
        <a:p>
          <a:endParaRPr lang="es-CR"/>
        </a:p>
      </dgm:t>
    </dgm:pt>
    <dgm:pt modelId="{289BE25D-977C-4043-B076-CB48E0CEC13E}" type="parTrans" cxnId="{F74B2CC2-37C6-4B80-96B8-05783B340E93}">
      <dgm:prSet/>
      <dgm:spPr/>
      <dgm:t>
        <a:bodyPr/>
        <a:lstStyle/>
        <a:p>
          <a:endParaRPr lang="es-CR"/>
        </a:p>
      </dgm:t>
    </dgm:pt>
    <dgm:pt modelId="{06EC88BE-48F3-4C07-A460-0D707083312F}">
      <dgm:prSet phldrT="[Texto]"/>
      <dgm:spPr/>
      <dgm:t>
        <a:bodyPr/>
        <a:lstStyle/>
        <a:p>
          <a:r>
            <a:rPr lang="es-CR" dirty="0" smtClean="0"/>
            <a:t>Libros Psicológicos</a:t>
          </a:r>
          <a:endParaRPr lang="es-CR" dirty="0"/>
        </a:p>
      </dgm:t>
    </dgm:pt>
    <dgm:pt modelId="{6228ECD7-2032-4B72-879A-4ED187E5DB10}" type="parTrans" cxnId="{0B3CA2AC-32A8-424A-8103-37D5E09132A8}">
      <dgm:prSet/>
      <dgm:spPr/>
      <dgm:t>
        <a:bodyPr/>
        <a:lstStyle/>
        <a:p>
          <a:endParaRPr lang="es-CR"/>
        </a:p>
      </dgm:t>
    </dgm:pt>
    <dgm:pt modelId="{A4485B21-C337-4677-B3D1-E5DF1D272E74}" type="sibTrans" cxnId="{0B3CA2AC-32A8-424A-8103-37D5E09132A8}">
      <dgm:prSet/>
      <dgm:spPr/>
      <dgm:t>
        <a:bodyPr/>
        <a:lstStyle/>
        <a:p>
          <a:endParaRPr lang="es-CR"/>
        </a:p>
      </dgm:t>
    </dgm:pt>
    <dgm:pt modelId="{38FED39F-C09A-4C01-9E7F-95BE98FD04CB}">
      <dgm:prSet phldrT="[Texto]"/>
      <dgm:spPr/>
      <dgm:t>
        <a:bodyPr/>
        <a:lstStyle/>
        <a:p>
          <a:r>
            <a:rPr lang="es-CR" dirty="0" smtClean="0"/>
            <a:t>Recolección de Desechos Infectocontagiosos</a:t>
          </a:r>
          <a:endParaRPr lang="es-CR" dirty="0"/>
        </a:p>
      </dgm:t>
    </dgm:pt>
    <dgm:pt modelId="{216ED787-ED85-4262-81E4-EFF7DBCF3E36}" type="parTrans" cxnId="{F481906C-62A7-4B21-BE2D-C562748E3DD6}">
      <dgm:prSet/>
      <dgm:spPr/>
      <dgm:t>
        <a:bodyPr/>
        <a:lstStyle/>
        <a:p>
          <a:endParaRPr lang="es-CR"/>
        </a:p>
      </dgm:t>
    </dgm:pt>
    <dgm:pt modelId="{CE0C583D-867C-4EE0-9912-CF22C2EC5007}" type="sibTrans" cxnId="{F481906C-62A7-4B21-BE2D-C562748E3DD6}">
      <dgm:prSet/>
      <dgm:spPr/>
      <dgm:t>
        <a:bodyPr/>
        <a:lstStyle/>
        <a:p>
          <a:endParaRPr lang="es-CR"/>
        </a:p>
      </dgm:t>
    </dgm:pt>
    <dgm:pt modelId="{97211FB9-79EF-46BB-AD93-AF9E24DCD124}">
      <dgm:prSet phldrT="[Texto]"/>
      <dgm:spPr/>
      <dgm:t>
        <a:bodyPr/>
        <a:lstStyle/>
        <a:p>
          <a:r>
            <a:rPr lang="es-CR" dirty="0" smtClean="0"/>
            <a:t>Mantenimiento de Filas de Espera</a:t>
          </a:r>
          <a:endParaRPr lang="es-CR" dirty="0"/>
        </a:p>
      </dgm:t>
    </dgm:pt>
    <dgm:pt modelId="{EF6DB12A-C2A6-4EF5-BBD1-F9E9C4E644A5}" type="parTrans" cxnId="{BABF5EDA-2073-4480-B574-C59EFAB1AD2A}">
      <dgm:prSet/>
      <dgm:spPr/>
      <dgm:t>
        <a:bodyPr/>
        <a:lstStyle/>
        <a:p>
          <a:endParaRPr lang="es-CR"/>
        </a:p>
      </dgm:t>
    </dgm:pt>
    <dgm:pt modelId="{002612F5-0294-4966-90F9-E4A41C620F71}" type="sibTrans" cxnId="{BABF5EDA-2073-4480-B574-C59EFAB1AD2A}">
      <dgm:prSet/>
      <dgm:spPr/>
      <dgm:t>
        <a:bodyPr/>
        <a:lstStyle/>
        <a:p>
          <a:endParaRPr lang="es-CR"/>
        </a:p>
      </dgm:t>
    </dgm:pt>
    <dgm:pt modelId="{9B4FF984-03FF-4EB9-8A09-9CFEE8002FD6}" type="pres">
      <dgm:prSet presAssocID="{E9D429F0-BD18-48A8-A9B3-33C1043ADC5F}" presName="theList" presStyleCnt="0">
        <dgm:presLayoutVars>
          <dgm:dir/>
          <dgm:animLvl val="lvl"/>
          <dgm:resizeHandles val="exact"/>
        </dgm:presLayoutVars>
      </dgm:prSet>
      <dgm:spPr/>
      <dgm:t>
        <a:bodyPr/>
        <a:lstStyle/>
        <a:p>
          <a:endParaRPr lang="es-CR"/>
        </a:p>
      </dgm:t>
    </dgm:pt>
    <dgm:pt modelId="{703AF318-33DC-426E-8527-66839876A554}" type="pres">
      <dgm:prSet presAssocID="{2AB9E0E9-340B-43CC-A5B3-D741402590E1}" presName="compNode" presStyleCnt="0"/>
      <dgm:spPr/>
    </dgm:pt>
    <dgm:pt modelId="{0835FB9A-BC50-4C8A-9129-1C020A7DDD12}" type="pres">
      <dgm:prSet presAssocID="{2AB9E0E9-340B-43CC-A5B3-D741402590E1}" presName="aNode" presStyleLbl="bgShp" presStyleIdx="0" presStyleCnt="3"/>
      <dgm:spPr/>
      <dgm:t>
        <a:bodyPr/>
        <a:lstStyle/>
        <a:p>
          <a:endParaRPr lang="es-CR"/>
        </a:p>
      </dgm:t>
    </dgm:pt>
    <dgm:pt modelId="{60B526EC-4887-4C53-BEA6-86181E24753F}" type="pres">
      <dgm:prSet presAssocID="{2AB9E0E9-340B-43CC-A5B3-D741402590E1}" presName="textNode" presStyleLbl="bgShp" presStyleIdx="0" presStyleCnt="3"/>
      <dgm:spPr/>
      <dgm:t>
        <a:bodyPr/>
        <a:lstStyle/>
        <a:p>
          <a:endParaRPr lang="es-CR"/>
        </a:p>
      </dgm:t>
    </dgm:pt>
    <dgm:pt modelId="{7DDF61EF-D6F1-4612-BC3A-8BC98A532F57}" type="pres">
      <dgm:prSet presAssocID="{2AB9E0E9-340B-43CC-A5B3-D741402590E1}" presName="compChildNode" presStyleCnt="0"/>
      <dgm:spPr/>
    </dgm:pt>
    <dgm:pt modelId="{6EEA4593-D5D5-41C8-8474-CA3DC2C37365}" type="pres">
      <dgm:prSet presAssocID="{2AB9E0E9-340B-43CC-A5B3-D741402590E1}" presName="theInnerList" presStyleCnt="0"/>
      <dgm:spPr/>
    </dgm:pt>
    <dgm:pt modelId="{067F264F-E601-478D-B025-D203055AE080}" type="pres">
      <dgm:prSet presAssocID="{550DBEFD-E976-4BFB-A3CF-0F1528E4F9C9}" presName="childNode" presStyleLbl="node1" presStyleIdx="0" presStyleCnt="6" custLinFactNeighborX="-1307" custLinFactNeighborY="2325">
        <dgm:presLayoutVars>
          <dgm:bulletEnabled val="1"/>
        </dgm:presLayoutVars>
      </dgm:prSet>
      <dgm:spPr/>
      <dgm:t>
        <a:bodyPr/>
        <a:lstStyle/>
        <a:p>
          <a:endParaRPr lang="es-CR"/>
        </a:p>
      </dgm:t>
    </dgm:pt>
    <dgm:pt modelId="{29B39105-CCA6-4725-ACE3-4B4958E0E9F1}" type="pres">
      <dgm:prSet presAssocID="{2AB9E0E9-340B-43CC-A5B3-D741402590E1}" presName="aSpace" presStyleCnt="0"/>
      <dgm:spPr/>
    </dgm:pt>
    <dgm:pt modelId="{8F21BE04-DEA6-4A28-A500-3BB7A8106298}" type="pres">
      <dgm:prSet presAssocID="{A66BA4A9-DA5A-47C4-87C9-32643AA53366}" presName="compNode" presStyleCnt="0"/>
      <dgm:spPr/>
    </dgm:pt>
    <dgm:pt modelId="{26C8E2E2-C97D-477B-9FD4-282FC7E987DF}" type="pres">
      <dgm:prSet presAssocID="{A66BA4A9-DA5A-47C4-87C9-32643AA53366}" presName="aNode" presStyleLbl="bgShp" presStyleIdx="1" presStyleCnt="3"/>
      <dgm:spPr/>
      <dgm:t>
        <a:bodyPr/>
        <a:lstStyle/>
        <a:p>
          <a:endParaRPr lang="es-CR"/>
        </a:p>
      </dgm:t>
    </dgm:pt>
    <dgm:pt modelId="{EDC81F9C-6663-4DE9-9D7D-6711782E6BC4}" type="pres">
      <dgm:prSet presAssocID="{A66BA4A9-DA5A-47C4-87C9-32643AA53366}" presName="textNode" presStyleLbl="bgShp" presStyleIdx="1" presStyleCnt="3"/>
      <dgm:spPr/>
      <dgm:t>
        <a:bodyPr/>
        <a:lstStyle/>
        <a:p>
          <a:endParaRPr lang="es-CR"/>
        </a:p>
      </dgm:t>
    </dgm:pt>
    <dgm:pt modelId="{C3E10631-0B58-45CE-B70F-4F002BA68DE6}" type="pres">
      <dgm:prSet presAssocID="{A66BA4A9-DA5A-47C4-87C9-32643AA53366}" presName="compChildNode" presStyleCnt="0"/>
      <dgm:spPr/>
    </dgm:pt>
    <dgm:pt modelId="{0C2E1AB4-8793-4498-9A24-12740FDB4E08}" type="pres">
      <dgm:prSet presAssocID="{A66BA4A9-DA5A-47C4-87C9-32643AA53366}" presName="theInnerList" presStyleCnt="0"/>
      <dgm:spPr/>
    </dgm:pt>
    <dgm:pt modelId="{6DA2C3A3-5F0E-44F7-A6F9-8098E6195079}" type="pres">
      <dgm:prSet presAssocID="{F014F1A3-7A60-405A-A536-E7F859914080}" presName="childNode" presStyleLbl="node1" presStyleIdx="1" presStyleCnt="6">
        <dgm:presLayoutVars>
          <dgm:bulletEnabled val="1"/>
        </dgm:presLayoutVars>
      </dgm:prSet>
      <dgm:spPr/>
      <dgm:t>
        <a:bodyPr/>
        <a:lstStyle/>
        <a:p>
          <a:endParaRPr lang="es-CR"/>
        </a:p>
      </dgm:t>
    </dgm:pt>
    <dgm:pt modelId="{698310FD-9CFA-4F80-AE93-D6E293918505}" type="pres">
      <dgm:prSet presAssocID="{F014F1A3-7A60-405A-A536-E7F859914080}" presName="aSpace2" presStyleCnt="0"/>
      <dgm:spPr/>
    </dgm:pt>
    <dgm:pt modelId="{8E3EEFA1-F729-4A30-9889-69E18B3EA7F7}" type="pres">
      <dgm:prSet presAssocID="{06EC88BE-48F3-4C07-A460-0D707083312F}" presName="childNode" presStyleLbl="node1" presStyleIdx="2" presStyleCnt="6">
        <dgm:presLayoutVars>
          <dgm:bulletEnabled val="1"/>
        </dgm:presLayoutVars>
      </dgm:prSet>
      <dgm:spPr/>
      <dgm:t>
        <a:bodyPr/>
        <a:lstStyle/>
        <a:p>
          <a:endParaRPr lang="es-CR"/>
        </a:p>
      </dgm:t>
    </dgm:pt>
    <dgm:pt modelId="{9D1BFC18-831F-466D-BE14-32E11810F5E6}" type="pres">
      <dgm:prSet presAssocID="{A66BA4A9-DA5A-47C4-87C9-32643AA53366}" presName="aSpace" presStyleCnt="0"/>
      <dgm:spPr/>
    </dgm:pt>
    <dgm:pt modelId="{1AC84683-0C2D-47DA-902D-6294FBF5F4B9}" type="pres">
      <dgm:prSet presAssocID="{2D5C4697-8620-475A-B9E1-41E151815A29}" presName="compNode" presStyleCnt="0"/>
      <dgm:spPr/>
    </dgm:pt>
    <dgm:pt modelId="{FB3AE5B7-AA72-4A5C-BC96-31AF9F821AC4}" type="pres">
      <dgm:prSet presAssocID="{2D5C4697-8620-475A-B9E1-41E151815A29}" presName="aNode" presStyleLbl="bgShp" presStyleIdx="2" presStyleCnt="3"/>
      <dgm:spPr/>
      <dgm:t>
        <a:bodyPr/>
        <a:lstStyle/>
        <a:p>
          <a:endParaRPr lang="es-CR"/>
        </a:p>
      </dgm:t>
    </dgm:pt>
    <dgm:pt modelId="{5719F1EE-C81A-4AC7-BD3A-E9E592906478}" type="pres">
      <dgm:prSet presAssocID="{2D5C4697-8620-475A-B9E1-41E151815A29}" presName="textNode" presStyleLbl="bgShp" presStyleIdx="2" presStyleCnt="3"/>
      <dgm:spPr/>
      <dgm:t>
        <a:bodyPr/>
        <a:lstStyle/>
        <a:p>
          <a:endParaRPr lang="es-CR"/>
        </a:p>
      </dgm:t>
    </dgm:pt>
    <dgm:pt modelId="{B12B718A-6D6A-40F2-A4D2-5E0BB56398E2}" type="pres">
      <dgm:prSet presAssocID="{2D5C4697-8620-475A-B9E1-41E151815A29}" presName="compChildNode" presStyleCnt="0"/>
      <dgm:spPr/>
    </dgm:pt>
    <dgm:pt modelId="{658E3871-1B15-4019-A241-335F555B63FE}" type="pres">
      <dgm:prSet presAssocID="{2D5C4697-8620-475A-B9E1-41E151815A29}" presName="theInnerList" presStyleCnt="0"/>
      <dgm:spPr/>
    </dgm:pt>
    <dgm:pt modelId="{5B40197A-F6AB-423A-8685-96FC913347AD}" type="pres">
      <dgm:prSet presAssocID="{49384D07-406E-4572-A7D0-0CD970CE5968}" presName="childNode" presStyleLbl="node1" presStyleIdx="3" presStyleCnt="6">
        <dgm:presLayoutVars>
          <dgm:bulletEnabled val="1"/>
        </dgm:presLayoutVars>
      </dgm:prSet>
      <dgm:spPr/>
      <dgm:t>
        <a:bodyPr/>
        <a:lstStyle/>
        <a:p>
          <a:endParaRPr lang="es-CR"/>
        </a:p>
      </dgm:t>
    </dgm:pt>
    <dgm:pt modelId="{A131C43E-DC89-4B93-8064-0590924573A5}" type="pres">
      <dgm:prSet presAssocID="{49384D07-406E-4572-A7D0-0CD970CE5968}" presName="aSpace2" presStyleCnt="0"/>
      <dgm:spPr/>
    </dgm:pt>
    <dgm:pt modelId="{E187843A-EA52-4AD7-A2B8-DF0EB4D24E32}" type="pres">
      <dgm:prSet presAssocID="{97211FB9-79EF-46BB-AD93-AF9E24DCD124}" presName="childNode" presStyleLbl="node1" presStyleIdx="4" presStyleCnt="6">
        <dgm:presLayoutVars>
          <dgm:bulletEnabled val="1"/>
        </dgm:presLayoutVars>
      </dgm:prSet>
      <dgm:spPr/>
      <dgm:t>
        <a:bodyPr/>
        <a:lstStyle/>
        <a:p>
          <a:endParaRPr lang="es-CR"/>
        </a:p>
      </dgm:t>
    </dgm:pt>
    <dgm:pt modelId="{A9CB9617-ABD3-46F9-AD8A-63ABC63FCD38}" type="pres">
      <dgm:prSet presAssocID="{97211FB9-79EF-46BB-AD93-AF9E24DCD124}" presName="aSpace2" presStyleCnt="0"/>
      <dgm:spPr/>
    </dgm:pt>
    <dgm:pt modelId="{6554DE1A-AC16-4562-87B4-AB5A93E53518}" type="pres">
      <dgm:prSet presAssocID="{38FED39F-C09A-4C01-9E7F-95BE98FD04CB}" presName="childNode" presStyleLbl="node1" presStyleIdx="5" presStyleCnt="6">
        <dgm:presLayoutVars>
          <dgm:bulletEnabled val="1"/>
        </dgm:presLayoutVars>
      </dgm:prSet>
      <dgm:spPr/>
      <dgm:t>
        <a:bodyPr/>
        <a:lstStyle/>
        <a:p>
          <a:endParaRPr lang="es-CR"/>
        </a:p>
      </dgm:t>
    </dgm:pt>
  </dgm:ptLst>
  <dgm:cxnLst>
    <dgm:cxn modelId="{33307DB9-63B6-435C-A8BE-A18D0AFE1FE0}" type="presOf" srcId="{A66BA4A9-DA5A-47C4-87C9-32643AA53366}" destId="{26C8E2E2-C97D-477B-9FD4-282FC7E987DF}" srcOrd="0" destOrd="0" presId="urn:microsoft.com/office/officeart/2005/8/layout/lProcess2"/>
    <dgm:cxn modelId="{BABF5EDA-2073-4480-B574-C59EFAB1AD2A}" srcId="{2D5C4697-8620-475A-B9E1-41E151815A29}" destId="{97211FB9-79EF-46BB-AD93-AF9E24DCD124}" srcOrd="1" destOrd="0" parTransId="{EF6DB12A-C2A6-4EF5-BBD1-F9E9C4E644A5}" sibTransId="{002612F5-0294-4966-90F9-E4A41C620F71}"/>
    <dgm:cxn modelId="{73667ACE-416D-44C3-8D75-9BB84123E2CC}" type="presOf" srcId="{06EC88BE-48F3-4C07-A460-0D707083312F}" destId="{8E3EEFA1-F729-4A30-9889-69E18B3EA7F7}" srcOrd="0" destOrd="0" presId="urn:microsoft.com/office/officeart/2005/8/layout/lProcess2"/>
    <dgm:cxn modelId="{0B3CA2AC-32A8-424A-8103-37D5E09132A8}" srcId="{A66BA4A9-DA5A-47C4-87C9-32643AA53366}" destId="{06EC88BE-48F3-4C07-A460-0D707083312F}" srcOrd="1" destOrd="0" parTransId="{6228ECD7-2032-4B72-879A-4ED187E5DB10}" sibTransId="{A4485B21-C337-4677-B3D1-E5DF1D272E74}"/>
    <dgm:cxn modelId="{7E51EFE1-A6F0-498E-B585-2F712B846329}" type="presOf" srcId="{97211FB9-79EF-46BB-AD93-AF9E24DCD124}" destId="{E187843A-EA52-4AD7-A2B8-DF0EB4D24E32}" srcOrd="0" destOrd="0" presId="urn:microsoft.com/office/officeart/2005/8/layout/lProcess2"/>
    <dgm:cxn modelId="{A84D06DF-B123-4CBE-81B9-178D4CE9739B}" type="presOf" srcId="{2AB9E0E9-340B-43CC-A5B3-D741402590E1}" destId="{60B526EC-4887-4C53-BEA6-86181E24753F}" srcOrd="1" destOrd="0" presId="urn:microsoft.com/office/officeart/2005/8/layout/lProcess2"/>
    <dgm:cxn modelId="{3A829BB3-1014-4D91-A485-4413657C923D}" srcId="{2AB9E0E9-340B-43CC-A5B3-D741402590E1}" destId="{550DBEFD-E976-4BFB-A3CF-0F1528E4F9C9}" srcOrd="0" destOrd="0" parTransId="{77F2B261-BAA3-42AC-8B23-8E3912EBE30C}" sibTransId="{71F8D6F8-3F29-4019-9780-BE5CF5D680E9}"/>
    <dgm:cxn modelId="{C3C334A1-6B91-4898-92A6-AD8D76520D80}" type="presOf" srcId="{2D5C4697-8620-475A-B9E1-41E151815A29}" destId="{5719F1EE-C81A-4AC7-BD3A-E9E592906478}" srcOrd="1" destOrd="0" presId="urn:microsoft.com/office/officeart/2005/8/layout/lProcess2"/>
    <dgm:cxn modelId="{F74B2CC2-37C6-4B80-96B8-05783B340E93}" srcId="{E9D429F0-BD18-48A8-A9B3-33C1043ADC5F}" destId="{2D5C4697-8620-475A-B9E1-41E151815A29}" srcOrd="2" destOrd="0" parTransId="{289BE25D-977C-4043-B076-CB48E0CEC13E}" sibTransId="{BCD69111-155B-48AB-8278-E5E5FB56C5E6}"/>
    <dgm:cxn modelId="{D80C126D-6F6A-4541-8831-B29D91AB8A5D}" srcId="{E9D429F0-BD18-48A8-A9B3-33C1043ADC5F}" destId="{A66BA4A9-DA5A-47C4-87C9-32643AA53366}" srcOrd="1" destOrd="0" parTransId="{6F3B036C-2A84-4B45-87DB-8BD2F1569AE7}" sibTransId="{94C4EB9E-DD9F-4BE7-AC88-E2410E20DEB9}"/>
    <dgm:cxn modelId="{9BD72826-7118-41A9-97F0-C42CF05FFDE3}" type="presOf" srcId="{F014F1A3-7A60-405A-A536-E7F859914080}" destId="{6DA2C3A3-5F0E-44F7-A6F9-8098E6195079}" srcOrd="0" destOrd="0" presId="urn:microsoft.com/office/officeart/2005/8/layout/lProcess2"/>
    <dgm:cxn modelId="{F481906C-62A7-4B21-BE2D-C562748E3DD6}" srcId="{2D5C4697-8620-475A-B9E1-41E151815A29}" destId="{38FED39F-C09A-4C01-9E7F-95BE98FD04CB}" srcOrd="2" destOrd="0" parTransId="{216ED787-ED85-4262-81E4-EFF7DBCF3E36}" sibTransId="{CE0C583D-867C-4EE0-9912-CF22C2EC5007}"/>
    <dgm:cxn modelId="{021B1F8B-3FF8-40F5-A0BB-76C524852E65}" type="presOf" srcId="{49384D07-406E-4572-A7D0-0CD970CE5968}" destId="{5B40197A-F6AB-423A-8685-96FC913347AD}" srcOrd="0" destOrd="0" presId="urn:microsoft.com/office/officeart/2005/8/layout/lProcess2"/>
    <dgm:cxn modelId="{5B8BF5D0-401B-4328-87AB-B5CF6597B47B}" type="presOf" srcId="{550DBEFD-E976-4BFB-A3CF-0F1528E4F9C9}" destId="{067F264F-E601-478D-B025-D203055AE080}" srcOrd="0" destOrd="0" presId="urn:microsoft.com/office/officeart/2005/8/layout/lProcess2"/>
    <dgm:cxn modelId="{FEE65D47-2B32-4093-9E58-685AF6C9C1AA}" type="presOf" srcId="{2AB9E0E9-340B-43CC-A5B3-D741402590E1}" destId="{0835FB9A-BC50-4C8A-9129-1C020A7DDD12}" srcOrd="0" destOrd="0" presId="urn:microsoft.com/office/officeart/2005/8/layout/lProcess2"/>
    <dgm:cxn modelId="{63BFFC8D-B92A-4220-99FC-99DD395CC13E}" srcId="{A66BA4A9-DA5A-47C4-87C9-32643AA53366}" destId="{F014F1A3-7A60-405A-A536-E7F859914080}" srcOrd="0" destOrd="0" parTransId="{31972667-B9F9-4257-9CE2-8E2AE673EE13}" sibTransId="{E1AB7E58-EC6F-424D-9528-BF08045DC551}"/>
    <dgm:cxn modelId="{A26F6C9B-36B8-4847-9A2B-C2DF9579728C}" type="presOf" srcId="{E9D429F0-BD18-48A8-A9B3-33C1043ADC5F}" destId="{9B4FF984-03FF-4EB9-8A09-9CFEE8002FD6}" srcOrd="0" destOrd="0" presId="urn:microsoft.com/office/officeart/2005/8/layout/lProcess2"/>
    <dgm:cxn modelId="{F8DEA6DD-40DC-4F6A-ABE0-1296A092092A}" type="presOf" srcId="{A66BA4A9-DA5A-47C4-87C9-32643AA53366}" destId="{EDC81F9C-6663-4DE9-9D7D-6711782E6BC4}" srcOrd="1" destOrd="0" presId="urn:microsoft.com/office/officeart/2005/8/layout/lProcess2"/>
    <dgm:cxn modelId="{ABB8AF62-425F-4F8B-851E-35EC427BE8A1}" type="presOf" srcId="{38FED39F-C09A-4C01-9E7F-95BE98FD04CB}" destId="{6554DE1A-AC16-4562-87B4-AB5A93E53518}" srcOrd="0" destOrd="0" presId="urn:microsoft.com/office/officeart/2005/8/layout/lProcess2"/>
    <dgm:cxn modelId="{4A0F4591-5AC9-465E-857A-D0C9010992EF}" srcId="{2D5C4697-8620-475A-B9E1-41E151815A29}" destId="{49384D07-406E-4572-A7D0-0CD970CE5968}" srcOrd="0" destOrd="0" parTransId="{7EB41DB5-8DD2-47B8-AF9F-00F2415B748B}" sibTransId="{70805805-364C-4930-8C19-5D38F8C6A1D3}"/>
    <dgm:cxn modelId="{80015659-C64A-4588-844A-B2B648C15ABA}" type="presOf" srcId="{2D5C4697-8620-475A-B9E1-41E151815A29}" destId="{FB3AE5B7-AA72-4A5C-BC96-31AF9F821AC4}" srcOrd="0" destOrd="0" presId="urn:microsoft.com/office/officeart/2005/8/layout/lProcess2"/>
    <dgm:cxn modelId="{79767294-98F7-4BB3-89A5-9C142D1CB576}" srcId="{E9D429F0-BD18-48A8-A9B3-33C1043ADC5F}" destId="{2AB9E0E9-340B-43CC-A5B3-D741402590E1}" srcOrd="0" destOrd="0" parTransId="{F6755D4C-6494-42CE-9281-A4103B5E95AB}" sibTransId="{773F9A02-B195-467C-9A08-6CCD79300D3C}"/>
    <dgm:cxn modelId="{14167902-3F72-4F3E-9FF6-EC288B561BA8}" type="presParOf" srcId="{9B4FF984-03FF-4EB9-8A09-9CFEE8002FD6}" destId="{703AF318-33DC-426E-8527-66839876A554}" srcOrd="0" destOrd="0" presId="urn:microsoft.com/office/officeart/2005/8/layout/lProcess2"/>
    <dgm:cxn modelId="{50C8F7D2-5577-4AFE-B5B2-910AE0A9A48A}" type="presParOf" srcId="{703AF318-33DC-426E-8527-66839876A554}" destId="{0835FB9A-BC50-4C8A-9129-1C020A7DDD12}" srcOrd="0" destOrd="0" presId="urn:microsoft.com/office/officeart/2005/8/layout/lProcess2"/>
    <dgm:cxn modelId="{06A570BF-FB8D-4763-9CD9-35B6B7556A83}" type="presParOf" srcId="{703AF318-33DC-426E-8527-66839876A554}" destId="{60B526EC-4887-4C53-BEA6-86181E24753F}" srcOrd="1" destOrd="0" presId="urn:microsoft.com/office/officeart/2005/8/layout/lProcess2"/>
    <dgm:cxn modelId="{BD7E9997-4FB9-4F91-9DDD-E3FFFCD4CB4B}" type="presParOf" srcId="{703AF318-33DC-426E-8527-66839876A554}" destId="{7DDF61EF-D6F1-4612-BC3A-8BC98A532F57}" srcOrd="2" destOrd="0" presId="urn:microsoft.com/office/officeart/2005/8/layout/lProcess2"/>
    <dgm:cxn modelId="{B53FE46B-0872-45C9-8022-0087CE75549F}" type="presParOf" srcId="{7DDF61EF-D6F1-4612-BC3A-8BC98A532F57}" destId="{6EEA4593-D5D5-41C8-8474-CA3DC2C37365}" srcOrd="0" destOrd="0" presId="urn:microsoft.com/office/officeart/2005/8/layout/lProcess2"/>
    <dgm:cxn modelId="{8D8F7CC8-6706-4400-9A69-B9016B89B35A}" type="presParOf" srcId="{6EEA4593-D5D5-41C8-8474-CA3DC2C37365}" destId="{067F264F-E601-478D-B025-D203055AE080}" srcOrd="0" destOrd="0" presId="urn:microsoft.com/office/officeart/2005/8/layout/lProcess2"/>
    <dgm:cxn modelId="{DB5520F9-7B83-4A89-A3B0-7D39C66AB3DD}" type="presParOf" srcId="{9B4FF984-03FF-4EB9-8A09-9CFEE8002FD6}" destId="{29B39105-CCA6-4725-ACE3-4B4958E0E9F1}" srcOrd="1" destOrd="0" presId="urn:microsoft.com/office/officeart/2005/8/layout/lProcess2"/>
    <dgm:cxn modelId="{CE0CC7B5-A3D8-4E1A-BEE0-056BF4ABAFEA}" type="presParOf" srcId="{9B4FF984-03FF-4EB9-8A09-9CFEE8002FD6}" destId="{8F21BE04-DEA6-4A28-A500-3BB7A8106298}" srcOrd="2" destOrd="0" presId="urn:microsoft.com/office/officeart/2005/8/layout/lProcess2"/>
    <dgm:cxn modelId="{F5388158-D857-409C-B708-B45265427089}" type="presParOf" srcId="{8F21BE04-DEA6-4A28-A500-3BB7A8106298}" destId="{26C8E2E2-C97D-477B-9FD4-282FC7E987DF}" srcOrd="0" destOrd="0" presId="urn:microsoft.com/office/officeart/2005/8/layout/lProcess2"/>
    <dgm:cxn modelId="{B7D74C99-4622-48C2-ACF8-D0578A1BA28D}" type="presParOf" srcId="{8F21BE04-DEA6-4A28-A500-3BB7A8106298}" destId="{EDC81F9C-6663-4DE9-9D7D-6711782E6BC4}" srcOrd="1" destOrd="0" presId="urn:microsoft.com/office/officeart/2005/8/layout/lProcess2"/>
    <dgm:cxn modelId="{24ADCC3C-673C-4509-926E-6AFA86C89A1E}" type="presParOf" srcId="{8F21BE04-DEA6-4A28-A500-3BB7A8106298}" destId="{C3E10631-0B58-45CE-B70F-4F002BA68DE6}" srcOrd="2" destOrd="0" presId="urn:microsoft.com/office/officeart/2005/8/layout/lProcess2"/>
    <dgm:cxn modelId="{741F60DD-35FE-4E2E-B72F-C32BCCB1791B}" type="presParOf" srcId="{C3E10631-0B58-45CE-B70F-4F002BA68DE6}" destId="{0C2E1AB4-8793-4498-9A24-12740FDB4E08}" srcOrd="0" destOrd="0" presId="urn:microsoft.com/office/officeart/2005/8/layout/lProcess2"/>
    <dgm:cxn modelId="{1EA35080-14A5-4DFE-833B-78D979AAEC2F}" type="presParOf" srcId="{0C2E1AB4-8793-4498-9A24-12740FDB4E08}" destId="{6DA2C3A3-5F0E-44F7-A6F9-8098E6195079}" srcOrd="0" destOrd="0" presId="urn:microsoft.com/office/officeart/2005/8/layout/lProcess2"/>
    <dgm:cxn modelId="{AA394D73-C178-460E-8FBB-5ECB10F08D5C}" type="presParOf" srcId="{0C2E1AB4-8793-4498-9A24-12740FDB4E08}" destId="{698310FD-9CFA-4F80-AE93-D6E293918505}" srcOrd="1" destOrd="0" presId="urn:microsoft.com/office/officeart/2005/8/layout/lProcess2"/>
    <dgm:cxn modelId="{0722EF7F-3CB4-4F7A-9087-C3DD22E1C421}" type="presParOf" srcId="{0C2E1AB4-8793-4498-9A24-12740FDB4E08}" destId="{8E3EEFA1-F729-4A30-9889-69E18B3EA7F7}" srcOrd="2" destOrd="0" presId="urn:microsoft.com/office/officeart/2005/8/layout/lProcess2"/>
    <dgm:cxn modelId="{9A42ABA3-1EC5-46F3-A13A-FF8411B8DF69}" type="presParOf" srcId="{9B4FF984-03FF-4EB9-8A09-9CFEE8002FD6}" destId="{9D1BFC18-831F-466D-BE14-32E11810F5E6}" srcOrd="3" destOrd="0" presId="urn:microsoft.com/office/officeart/2005/8/layout/lProcess2"/>
    <dgm:cxn modelId="{0F1BD8D6-42FB-4718-82C9-5F67431A8CC7}" type="presParOf" srcId="{9B4FF984-03FF-4EB9-8A09-9CFEE8002FD6}" destId="{1AC84683-0C2D-47DA-902D-6294FBF5F4B9}" srcOrd="4" destOrd="0" presId="urn:microsoft.com/office/officeart/2005/8/layout/lProcess2"/>
    <dgm:cxn modelId="{F279DF3A-B330-45F9-B7B4-BC15586ADA6D}" type="presParOf" srcId="{1AC84683-0C2D-47DA-902D-6294FBF5F4B9}" destId="{FB3AE5B7-AA72-4A5C-BC96-31AF9F821AC4}" srcOrd="0" destOrd="0" presId="urn:microsoft.com/office/officeart/2005/8/layout/lProcess2"/>
    <dgm:cxn modelId="{DAB04111-66A2-4DDE-B3EC-D32643DEB048}" type="presParOf" srcId="{1AC84683-0C2D-47DA-902D-6294FBF5F4B9}" destId="{5719F1EE-C81A-4AC7-BD3A-E9E592906478}" srcOrd="1" destOrd="0" presId="urn:microsoft.com/office/officeart/2005/8/layout/lProcess2"/>
    <dgm:cxn modelId="{A28621CD-06D9-4360-BE94-F084DE781A55}" type="presParOf" srcId="{1AC84683-0C2D-47DA-902D-6294FBF5F4B9}" destId="{B12B718A-6D6A-40F2-A4D2-5E0BB56398E2}" srcOrd="2" destOrd="0" presId="urn:microsoft.com/office/officeart/2005/8/layout/lProcess2"/>
    <dgm:cxn modelId="{E8163307-CC4C-46F1-8A8B-26150CA49D6D}" type="presParOf" srcId="{B12B718A-6D6A-40F2-A4D2-5E0BB56398E2}" destId="{658E3871-1B15-4019-A241-335F555B63FE}" srcOrd="0" destOrd="0" presId="urn:microsoft.com/office/officeart/2005/8/layout/lProcess2"/>
    <dgm:cxn modelId="{BA4318FC-46F4-4268-BC55-0F96F5EC9B74}" type="presParOf" srcId="{658E3871-1B15-4019-A241-335F555B63FE}" destId="{5B40197A-F6AB-423A-8685-96FC913347AD}" srcOrd="0" destOrd="0" presId="urn:microsoft.com/office/officeart/2005/8/layout/lProcess2"/>
    <dgm:cxn modelId="{6EDF7456-5CFA-4E48-90FF-5036BFFB5C23}" type="presParOf" srcId="{658E3871-1B15-4019-A241-335F555B63FE}" destId="{A131C43E-DC89-4B93-8064-0590924573A5}" srcOrd="1" destOrd="0" presId="urn:microsoft.com/office/officeart/2005/8/layout/lProcess2"/>
    <dgm:cxn modelId="{0B2086A8-024B-4CE1-9FE1-380DC4F959BB}" type="presParOf" srcId="{658E3871-1B15-4019-A241-335F555B63FE}" destId="{E187843A-EA52-4AD7-A2B8-DF0EB4D24E32}" srcOrd="2" destOrd="0" presId="urn:microsoft.com/office/officeart/2005/8/layout/lProcess2"/>
    <dgm:cxn modelId="{63427DD6-4842-4E6A-9CF7-ACC2019784D4}" type="presParOf" srcId="{658E3871-1B15-4019-A241-335F555B63FE}" destId="{A9CB9617-ABD3-46F9-AD8A-63ABC63FCD38}" srcOrd="3" destOrd="0" presId="urn:microsoft.com/office/officeart/2005/8/layout/lProcess2"/>
    <dgm:cxn modelId="{61092836-35B6-424C-890B-463EE2C7A7BB}" type="presParOf" srcId="{658E3871-1B15-4019-A241-335F555B63FE}" destId="{6554DE1A-AC16-4562-87B4-AB5A93E5351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DDACCA-0E09-42D3-8DB1-8BE0446E4A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R"/>
        </a:p>
      </dgm:t>
    </dgm:pt>
    <dgm:pt modelId="{A4D0DC2D-D3B9-4A23-ABA1-F370351FCD9C}">
      <dgm:prSet phldrT="[Texto]" custT="1"/>
      <dgm:spPr/>
      <dgm:t>
        <a:bodyPr/>
        <a:lstStyle/>
        <a:p>
          <a:r>
            <a:rPr lang="es-CR" sz="1600" dirty="0" smtClean="0">
              <a:latin typeface="Arial" panose="020B0604020202020204" pitchFamily="34" charset="0"/>
              <a:cs typeface="Arial" panose="020B0604020202020204" pitchFamily="34" charset="0"/>
            </a:rPr>
            <a:t>Elaboración, revisión y trámite de cargas de contrato</a:t>
          </a:r>
        </a:p>
        <a:p>
          <a:endParaRPr lang="es-CR" sz="1600" dirty="0">
            <a:latin typeface="Arial" panose="020B0604020202020204" pitchFamily="34" charset="0"/>
            <a:cs typeface="Arial" panose="020B0604020202020204" pitchFamily="34" charset="0"/>
          </a:endParaRPr>
        </a:p>
      </dgm:t>
    </dgm:pt>
    <dgm:pt modelId="{A3516007-93FF-4AB3-BA5D-7E411B47DF32}" type="parTrans" cxnId="{AD7263A8-4AF0-4B95-8E82-16C5445CB7D8}">
      <dgm:prSet/>
      <dgm:spPr/>
      <dgm:t>
        <a:bodyPr/>
        <a:lstStyle/>
        <a:p>
          <a:endParaRPr lang="es-CR"/>
        </a:p>
      </dgm:t>
    </dgm:pt>
    <dgm:pt modelId="{86EC1526-7174-4A40-AD76-B0CE9771A138}" type="sibTrans" cxnId="{AD7263A8-4AF0-4B95-8E82-16C5445CB7D8}">
      <dgm:prSet/>
      <dgm:spPr/>
      <dgm:t>
        <a:bodyPr/>
        <a:lstStyle/>
        <a:p>
          <a:endParaRPr lang="es-CR"/>
        </a:p>
      </dgm:t>
    </dgm:pt>
    <dgm:pt modelId="{0D16AFCE-0E1F-4414-A212-9069C68E9A84}">
      <dgm:prSet phldrT="[Texto]" custT="1"/>
      <dgm:spPr>
        <a:solidFill>
          <a:schemeClr val="accent2">
            <a:lumMod val="60000"/>
            <a:lumOff val="40000"/>
          </a:schemeClr>
        </a:solidFill>
      </dgm:spPr>
      <dgm:t>
        <a:bodyPr/>
        <a:lstStyle/>
        <a:p>
          <a:r>
            <a:rPr lang="es-CR" sz="1600" dirty="0" smtClean="0">
              <a:latin typeface="Arial" panose="020B0604020202020204" pitchFamily="34" charset="0"/>
              <a:cs typeface="Arial" panose="020B0604020202020204" pitchFamily="34" charset="0"/>
            </a:rPr>
            <a:t>Elaboración, revisión y trámite de solicitud de visado y acta de recepción definitiva de facturas</a:t>
          </a:r>
          <a:endParaRPr lang="es-CR" sz="1600" dirty="0">
            <a:latin typeface="Arial" panose="020B0604020202020204" pitchFamily="34" charset="0"/>
            <a:cs typeface="Arial" panose="020B0604020202020204" pitchFamily="34" charset="0"/>
          </a:endParaRPr>
        </a:p>
      </dgm:t>
    </dgm:pt>
    <dgm:pt modelId="{57D34F53-9546-4747-99D6-AA9953AC9526}" type="parTrans" cxnId="{640B9468-5990-405B-A123-B2F635271A48}">
      <dgm:prSet/>
      <dgm:spPr/>
      <dgm:t>
        <a:bodyPr/>
        <a:lstStyle/>
        <a:p>
          <a:endParaRPr lang="es-CR"/>
        </a:p>
      </dgm:t>
    </dgm:pt>
    <dgm:pt modelId="{8FE6F474-2771-445D-84B2-905784FF1307}" type="sibTrans" cxnId="{640B9468-5990-405B-A123-B2F635271A48}">
      <dgm:prSet/>
      <dgm:spPr/>
      <dgm:t>
        <a:bodyPr/>
        <a:lstStyle/>
        <a:p>
          <a:endParaRPr lang="es-CR"/>
        </a:p>
      </dgm:t>
    </dgm:pt>
    <dgm:pt modelId="{6F12E338-BD87-42F7-8105-82E8F5B07C5A}">
      <dgm:prSet phldrT="[Texto]" custT="1"/>
      <dgm:spPr>
        <a:solidFill>
          <a:schemeClr val="accent5">
            <a:lumMod val="75000"/>
          </a:schemeClr>
        </a:solidFill>
      </dgm:spPr>
      <dgm:t>
        <a:bodyPr/>
        <a:lstStyle/>
        <a:p>
          <a:r>
            <a:rPr lang="es-CR" sz="1600" dirty="0" smtClean="0">
              <a:latin typeface="Arial" panose="020B0604020202020204" pitchFamily="34" charset="0"/>
              <a:cs typeface="Arial" panose="020B0604020202020204" pitchFamily="34" charset="0"/>
            </a:rPr>
            <a:t>Solicitud de Caducos y análisis presupuestario</a:t>
          </a:r>
          <a:endParaRPr lang="es-CR" sz="1600" dirty="0">
            <a:latin typeface="Arial" panose="020B0604020202020204" pitchFamily="34" charset="0"/>
            <a:cs typeface="Arial" panose="020B0604020202020204" pitchFamily="34" charset="0"/>
          </a:endParaRPr>
        </a:p>
      </dgm:t>
    </dgm:pt>
    <dgm:pt modelId="{B735EE51-4166-41A0-AE03-9BD249961E3F}" type="parTrans" cxnId="{BC43F5FB-FA81-4E12-B78E-AA596EC0D15D}">
      <dgm:prSet/>
      <dgm:spPr/>
      <dgm:t>
        <a:bodyPr/>
        <a:lstStyle/>
        <a:p>
          <a:endParaRPr lang="es-CR"/>
        </a:p>
      </dgm:t>
    </dgm:pt>
    <dgm:pt modelId="{20D1CC00-E189-4C29-A490-F03606424AA1}" type="sibTrans" cxnId="{BC43F5FB-FA81-4E12-B78E-AA596EC0D15D}">
      <dgm:prSet/>
      <dgm:spPr/>
      <dgm:t>
        <a:bodyPr/>
        <a:lstStyle/>
        <a:p>
          <a:endParaRPr lang="es-CR"/>
        </a:p>
      </dgm:t>
    </dgm:pt>
    <dgm:pt modelId="{9674283D-FF3B-4722-A622-B3A0588BCD2A}" type="pres">
      <dgm:prSet presAssocID="{8EDDACCA-0E09-42D3-8DB1-8BE0446E4AA0}" presName="diagram" presStyleCnt="0">
        <dgm:presLayoutVars>
          <dgm:dir/>
          <dgm:resizeHandles val="exact"/>
        </dgm:presLayoutVars>
      </dgm:prSet>
      <dgm:spPr/>
      <dgm:t>
        <a:bodyPr/>
        <a:lstStyle/>
        <a:p>
          <a:endParaRPr lang="es-CR"/>
        </a:p>
      </dgm:t>
    </dgm:pt>
    <dgm:pt modelId="{256200E0-6309-4514-8ED4-CAC2BA7C539B}" type="pres">
      <dgm:prSet presAssocID="{A4D0DC2D-D3B9-4A23-ABA1-F370351FCD9C}" presName="node" presStyleLbl="node1" presStyleIdx="0" presStyleCnt="3">
        <dgm:presLayoutVars>
          <dgm:bulletEnabled val="1"/>
        </dgm:presLayoutVars>
      </dgm:prSet>
      <dgm:spPr/>
      <dgm:t>
        <a:bodyPr/>
        <a:lstStyle/>
        <a:p>
          <a:endParaRPr lang="es-CR"/>
        </a:p>
      </dgm:t>
    </dgm:pt>
    <dgm:pt modelId="{4C8EBD3E-5276-46F8-9018-2C3042E4BB02}" type="pres">
      <dgm:prSet presAssocID="{86EC1526-7174-4A40-AD76-B0CE9771A138}" presName="sibTrans" presStyleCnt="0"/>
      <dgm:spPr/>
    </dgm:pt>
    <dgm:pt modelId="{228BC391-6BE2-4783-AFC4-FB16A66313BE}" type="pres">
      <dgm:prSet presAssocID="{0D16AFCE-0E1F-4414-A212-9069C68E9A84}" presName="node" presStyleLbl="node1" presStyleIdx="1" presStyleCnt="3">
        <dgm:presLayoutVars>
          <dgm:bulletEnabled val="1"/>
        </dgm:presLayoutVars>
      </dgm:prSet>
      <dgm:spPr/>
      <dgm:t>
        <a:bodyPr/>
        <a:lstStyle/>
        <a:p>
          <a:endParaRPr lang="es-CR"/>
        </a:p>
      </dgm:t>
    </dgm:pt>
    <dgm:pt modelId="{790DAD59-B574-4E9F-A37C-C1CBC3921A4F}" type="pres">
      <dgm:prSet presAssocID="{8FE6F474-2771-445D-84B2-905784FF1307}" presName="sibTrans" presStyleCnt="0"/>
      <dgm:spPr/>
    </dgm:pt>
    <dgm:pt modelId="{73BF39DB-4E85-47FD-A4ED-4A310DCA6196}" type="pres">
      <dgm:prSet presAssocID="{6F12E338-BD87-42F7-8105-82E8F5B07C5A}" presName="node" presStyleLbl="node1" presStyleIdx="2" presStyleCnt="3">
        <dgm:presLayoutVars>
          <dgm:bulletEnabled val="1"/>
        </dgm:presLayoutVars>
      </dgm:prSet>
      <dgm:spPr/>
      <dgm:t>
        <a:bodyPr/>
        <a:lstStyle/>
        <a:p>
          <a:endParaRPr lang="es-CR"/>
        </a:p>
      </dgm:t>
    </dgm:pt>
  </dgm:ptLst>
  <dgm:cxnLst>
    <dgm:cxn modelId="{9BDA12D8-E809-4CB6-B793-74D8A1F33932}" type="presOf" srcId="{6F12E338-BD87-42F7-8105-82E8F5B07C5A}" destId="{73BF39DB-4E85-47FD-A4ED-4A310DCA6196}" srcOrd="0" destOrd="0" presId="urn:microsoft.com/office/officeart/2005/8/layout/default"/>
    <dgm:cxn modelId="{11C2C644-78DA-44AA-8CB2-E66A9F45F6BB}" type="presOf" srcId="{8EDDACCA-0E09-42D3-8DB1-8BE0446E4AA0}" destId="{9674283D-FF3B-4722-A622-B3A0588BCD2A}" srcOrd="0" destOrd="0" presId="urn:microsoft.com/office/officeart/2005/8/layout/default"/>
    <dgm:cxn modelId="{A9F543EB-1175-4450-BFC8-DA94CA2AC782}" type="presOf" srcId="{0D16AFCE-0E1F-4414-A212-9069C68E9A84}" destId="{228BC391-6BE2-4783-AFC4-FB16A66313BE}" srcOrd="0" destOrd="0" presId="urn:microsoft.com/office/officeart/2005/8/layout/default"/>
    <dgm:cxn modelId="{AD7263A8-4AF0-4B95-8E82-16C5445CB7D8}" srcId="{8EDDACCA-0E09-42D3-8DB1-8BE0446E4AA0}" destId="{A4D0DC2D-D3B9-4A23-ABA1-F370351FCD9C}" srcOrd="0" destOrd="0" parTransId="{A3516007-93FF-4AB3-BA5D-7E411B47DF32}" sibTransId="{86EC1526-7174-4A40-AD76-B0CE9771A138}"/>
    <dgm:cxn modelId="{09185D9E-4772-4162-B172-298F892B951C}" type="presOf" srcId="{A4D0DC2D-D3B9-4A23-ABA1-F370351FCD9C}" destId="{256200E0-6309-4514-8ED4-CAC2BA7C539B}" srcOrd="0" destOrd="0" presId="urn:microsoft.com/office/officeart/2005/8/layout/default"/>
    <dgm:cxn modelId="{640B9468-5990-405B-A123-B2F635271A48}" srcId="{8EDDACCA-0E09-42D3-8DB1-8BE0446E4AA0}" destId="{0D16AFCE-0E1F-4414-A212-9069C68E9A84}" srcOrd="1" destOrd="0" parTransId="{57D34F53-9546-4747-99D6-AA9953AC9526}" sibTransId="{8FE6F474-2771-445D-84B2-905784FF1307}"/>
    <dgm:cxn modelId="{BC43F5FB-FA81-4E12-B78E-AA596EC0D15D}" srcId="{8EDDACCA-0E09-42D3-8DB1-8BE0446E4AA0}" destId="{6F12E338-BD87-42F7-8105-82E8F5B07C5A}" srcOrd="2" destOrd="0" parTransId="{B735EE51-4166-41A0-AE03-9BD249961E3F}" sibTransId="{20D1CC00-E189-4C29-A490-F03606424AA1}"/>
    <dgm:cxn modelId="{F3F49181-D647-4CCE-84F0-2D1603DAE1FB}" type="presParOf" srcId="{9674283D-FF3B-4722-A622-B3A0588BCD2A}" destId="{256200E0-6309-4514-8ED4-CAC2BA7C539B}" srcOrd="0" destOrd="0" presId="urn:microsoft.com/office/officeart/2005/8/layout/default"/>
    <dgm:cxn modelId="{62A99AA0-EDEF-4381-BD99-81AE344BAA68}" type="presParOf" srcId="{9674283D-FF3B-4722-A622-B3A0588BCD2A}" destId="{4C8EBD3E-5276-46F8-9018-2C3042E4BB02}" srcOrd="1" destOrd="0" presId="urn:microsoft.com/office/officeart/2005/8/layout/default"/>
    <dgm:cxn modelId="{8737F403-5E13-4095-93FC-5E3DFD626989}" type="presParOf" srcId="{9674283D-FF3B-4722-A622-B3A0588BCD2A}" destId="{228BC391-6BE2-4783-AFC4-FB16A66313BE}" srcOrd="2" destOrd="0" presId="urn:microsoft.com/office/officeart/2005/8/layout/default"/>
    <dgm:cxn modelId="{DEDEDB99-AC8D-4048-BB69-D95AFEE91339}" type="presParOf" srcId="{9674283D-FF3B-4722-A622-B3A0588BCD2A}" destId="{790DAD59-B574-4E9F-A37C-C1CBC3921A4F}" srcOrd="3" destOrd="0" presId="urn:microsoft.com/office/officeart/2005/8/layout/default"/>
    <dgm:cxn modelId="{7890A7A7-D2EE-43B4-A741-8D8F45D299D2}" type="presParOf" srcId="{9674283D-FF3B-4722-A622-B3A0588BCD2A}" destId="{73BF39DB-4E85-47FD-A4ED-4A310DCA619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3194-B924-4641-A3F6-89C9EC19B797}">
      <dsp:nvSpPr>
        <dsp:cNvPr id="0" name=""/>
        <dsp:cNvSpPr/>
      </dsp:nvSpPr>
      <dsp:spPr>
        <a:xfrm>
          <a:off x="2269" y="267478"/>
          <a:ext cx="1800177" cy="1080106"/>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72-17</a:t>
          </a:r>
        </a:p>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Cobertura del Inglés</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2269" y="267478"/>
        <a:ext cx="1800177" cy="1080106"/>
      </dsp:txXfrm>
    </dsp:sp>
    <dsp:sp modelId="{1FFB32F4-49B7-4A97-BDA9-A50D5A5D3C24}">
      <dsp:nvSpPr>
        <dsp:cNvPr id="0" name=""/>
        <dsp:cNvSpPr/>
      </dsp:nvSpPr>
      <dsp:spPr>
        <a:xfrm>
          <a:off x="1982464" y="267478"/>
          <a:ext cx="1800177" cy="1080106"/>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10-19 seguimientos al Informe 32-11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1982464" y="267478"/>
        <a:ext cx="1800177" cy="1080106"/>
      </dsp:txXfrm>
    </dsp:sp>
    <dsp:sp modelId="{A8AFE0C0-0004-493D-A2CE-E47D4FCDF18C}">
      <dsp:nvSpPr>
        <dsp:cNvPr id="0" name=""/>
        <dsp:cNvSpPr/>
      </dsp:nvSpPr>
      <dsp:spPr>
        <a:xfrm>
          <a:off x="3962660" y="267478"/>
          <a:ext cx="1800177" cy="1080106"/>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51-2020</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Escuelas Municipales de Música.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3962660" y="267478"/>
        <a:ext cx="1800177" cy="1080106"/>
      </dsp:txXfrm>
    </dsp:sp>
    <dsp:sp modelId="{A8032E44-998E-4034-A0B7-7455A8879B83}">
      <dsp:nvSpPr>
        <dsp:cNvPr id="0" name=""/>
        <dsp:cNvSpPr/>
      </dsp:nvSpPr>
      <dsp:spPr>
        <a:xfrm>
          <a:off x="5942856" y="267478"/>
          <a:ext cx="1800177" cy="1080106"/>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N°76-19 Seguimiento del Informe N°27-15 Ampliación DE-35865.</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5942856" y="267478"/>
        <a:ext cx="1800177" cy="1080106"/>
      </dsp:txXfrm>
    </dsp:sp>
    <dsp:sp modelId="{BDDCB3EA-CA9D-4424-8517-D4C0C5ED005F}">
      <dsp:nvSpPr>
        <dsp:cNvPr id="0" name=""/>
        <dsp:cNvSpPr/>
      </dsp:nvSpPr>
      <dsp:spPr>
        <a:xfrm>
          <a:off x="2269" y="1527603"/>
          <a:ext cx="1800177" cy="1080106"/>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47-18 </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Control Interno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2269" y="1527603"/>
        <a:ext cx="1800177" cy="1080106"/>
      </dsp:txXfrm>
    </dsp:sp>
    <dsp:sp modelId="{0E8FE286-4EA4-4868-9F6C-431DD683EFF4}">
      <dsp:nvSpPr>
        <dsp:cNvPr id="0" name=""/>
        <dsp:cNvSpPr/>
      </dsp:nvSpPr>
      <dsp:spPr>
        <a:xfrm>
          <a:off x="1982464" y="1527603"/>
          <a:ext cx="1800177" cy="1080106"/>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44-16 </a:t>
          </a:r>
          <a:r>
            <a:rPr lang="es-CR" sz="1400" kern="1200" dirty="0" err="1" smtClean="0">
              <a:solidFill>
                <a:sysClr val="window" lastClr="FFFFFF"/>
              </a:solidFill>
              <a:latin typeface="Arial" panose="020B0604020202020204" pitchFamily="34" charset="0"/>
              <a:ea typeface="+mn-ea"/>
              <a:cs typeface="Arial" panose="020B0604020202020204" pitchFamily="34" charset="0"/>
            </a:rPr>
            <a:t>Zonaje</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1982464" y="1527603"/>
        <a:ext cx="1800177" cy="1080106"/>
      </dsp:txXfrm>
    </dsp:sp>
    <dsp:sp modelId="{076204DE-C35D-4B83-8633-1994BFAB6FCA}">
      <dsp:nvSpPr>
        <dsp:cNvPr id="0" name=""/>
        <dsp:cNvSpPr/>
      </dsp:nvSpPr>
      <dsp:spPr>
        <a:xfrm>
          <a:off x="3962660" y="1527603"/>
          <a:ext cx="1800177" cy="1080106"/>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61-19 Escuela las Letras</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3962660" y="1527603"/>
        <a:ext cx="1800177" cy="1080106"/>
      </dsp:txXfrm>
    </dsp:sp>
    <dsp:sp modelId="{0DB36E1D-8C89-4AA0-9E4B-14F2B3EE7564}">
      <dsp:nvSpPr>
        <dsp:cNvPr id="0" name=""/>
        <dsp:cNvSpPr/>
      </dsp:nvSpPr>
      <dsp:spPr>
        <a:xfrm>
          <a:off x="5899147" y="1509036"/>
          <a:ext cx="1800177" cy="1080106"/>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07-18 Denuncia DDC-IPD-FUNDEPREDI/</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5899147" y="1509036"/>
        <a:ext cx="1800177" cy="1080106"/>
      </dsp:txXfrm>
    </dsp:sp>
    <dsp:sp modelId="{A34C727D-FBA5-465E-BEFC-859EC0840D1B}">
      <dsp:nvSpPr>
        <dsp:cNvPr id="0" name=""/>
        <dsp:cNvSpPr/>
      </dsp:nvSpPr>
      <dsp:spPr>
        <a:xfrm>
          <a:off x="0" y="2781074"/>
          <a:ext cx="1800177" cy="1080106"/>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52-2020 Tiempo extraordinario</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0" y="2781074"/>
        <a:ext cx="1800177" cy="1080106"/>
      </dsp:txXfrm>
    </dsp:sp>
    <dsp:sp modelId="{CD9BD85A-705A-4351-8DA0-B667CF45A928}">
      <dsp:nvSpPr>
        <dsp:cNvPr id="0" name=""/>
        <dsp:cNvSpPr/>
      </dsp:nvSpPr>
      <dsp:spPr>
        <a:xfrm>
          <a:off x="1982464" y="2787727"/>
          <a:ext cx="1800177" cy="1080106"/>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18-17 Desconcentración de servicios</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1982464" y="2787727"/>
        <a:ext cx="1800177" cy="1080106"/>
      </dsp:txXfrm>
    </dsp:sp>
    <dsp:sp modelId="{E70430AB-4BD7-4E07-AB2C-CE57CF09FAFB}">
      <dsp:nvSpPr>
        <dsp:cNvPr id="0" name=""/>
        <dsp:cNvSpPr/>
      </dsp:nvSpPr>
      <dsp:spPr>
        <a:xfrm>
          <a:off x="3962660" y="2787727"/>
          <a:ext cx="1800177" cy="1080106"/>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20-20 Grupos profesionales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3962660" y="2787727"/>
        <a:ext cx="1800177" cy="1080106"/>
      </dsp:txXfrm>
    </dsp:sp>
    <dsp:sp modelId="{FA58B57D-E187-4CB8-A13A-DD997B97BA9B}">
      <dsp:nvSpPr>
        <dsp:cNvPr id="0" name=""/>
        <dsp:cNvSpPr/>
      </dsp:nvSpPr>
      <dsp:spPr>
        <a:xfrm>
          <a:off x="5942856" y="2787727"/>
          <a:ext cx="1800177" cy="1080106"/>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Plan Anual Auditoría Interna</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5942856" y="2787727"/>
        <a:ext cx="1800177" cy="1080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4959-5397-413A-8324-7F299E4C0534}">
      <dsp:nvSpPr>
        <dsp:cNvPr id="0" name=""/>
        <dsp:cNvSpPr/>
      </dsp:nvSpPr>
      <dsp:spPr>
        <a:xfrm>
          <a:off x="3437997" y="1010375"/>
          <a:ext cx="1353604" cy="135360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897B3DB-ECA2-4FA2-AA78-335853DBC0E2}">
      <dsp:nvSpPr>
        <dsp:cNvPr id="0" name=""/>
        <dsp:cNvSpPr/>
      </dsp:nvSpPr>
      <dsp:spPr>
        <a:xfrm>
          <a:off x="3268797" y="0"/>
          <a:ext cx="1692005" cy="9217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Sistema de administración de filas de espera                               ( </a:t>
          </a:r>
          <a:r>
            <a:rPr lang="es-CR" sz="1100" b="1" kern="1200" dirty="0" err="1" smtClean="0"/>
            <a:t>Productive</a:t>
          </a:r>
          <a:r>
            <a:rPr lang="es-CR" sz="1100" b="1" kern="1200" dirty="0" smtClean="0"/>
            <a:t> Business </a:t>
          </a:r>
          <a:r>
            <a:rPr lang="es-CR" sz="1100" b="1" kern="1200" dirty="0" err="1" smtClean="0"/>
            <a:t>Solutions</a:t>
          </a:r>
          <a:r>
            <a:rPr lang="es-CR" sz="1100" b="1" kern="1200" dirty="0" smtClean="0"/>
            <a:t> Costa Rica S.A.).</a:t>
          </a:r>
          <a:endParaRPr lang="es-CR" sz="1100" b="1" kern="1200" dirty="0"/>
        </a:p>
      </dsp:txBody>
      <dsp:txXfrm>
        <a:off x="3268797" y="0"/>
        <a:ext cx="1692005" cy="921715"/>
      </dsp:txXfrm>
    </dsp:sp>
    <dsp:sp modelId="{D3665650-B519-49F6-B625-3F20C7D0FBDA}">
      <dsp:nvSpPr>
        <dsp:cNvPr id="0" name=""/>
        <dsp:cNvSpPr/>
      </dsp:nvSpPr>
      <dsp:spPr>
        <a:xfrm>
          <a:off x="3877355" y="1264066"/>
          <a:ext cx="1353604" cy="13536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B4B2DC5-10A4-4733-97B7-B1FAEECF4A56}">
      <dsp:nvSpPr>
        <dsp:cNvPr id="0" name=""/>
        <dsp:cNvSpPr/>
      </dsp:nvSpPr>
      <dsp:spPr>
        <a:xfrm>
          <a:off x="5331352" y="877824"/>
          <a:ext cx="1603457" cy="10094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Sistema de Trazabilidad               (</a:t>
          </a:r>
          <a:r>
            <a:rPr lang="es-CR" sz="1100" b="1" kern="1200" dirty="0" err="1" smtClean="0"/>
            <a:t>Three</a:t>
          </a:r>
          <a:r>
            <a:rPr lang="es-CR" sz="1100" b="1" kern="1200" dirty="0" smtClean="0"/>
            <a:t> </a:t>
          </a:r>
          <a:r>
            <a:rPr lang="es-CR" sz="1100" b="1" kern="1200" dirty="0" err="1" smtClean="0"/>
            <a:t>Rivers</a:t>
          </a:r>
          <a:r>
            <a:rPr lang="es-CR" sz="1100" b="1" kern="1200" dirty="0" smtClean="0"/>
            <a:t> Software, S.R.L.).</a:t>
          </a:r>
          <a:endParaRPr lang="es-CR" sz="1100" b="1" kern="1200" dirty="0"/>
        </a:p>
      </dsp:txBody>
      <dsp:txXfrm>
        <a:off x="5331352" y="877824"/>
        <a:ext cx="1603457" cy="1009497"/>
      </dsp:txXfrm>
    </dsp:sp>
    <dsp:sp modelId="{AD62F756-F751-4CA5-A525-7A2BC0CA298C}">
      <dsp:nvSpPr>
        <dsp:cNvPr id="0" name=""/>
        <dsp:cNvSpPr/>
      </dsp:nvSpPr>
      <dsp:spPr>
        <a:xfrm>
          <a:off x="3877355" y="1771448"/>
          <a:ext cx="1353604" cy="135360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7DEB81-9FC0-4C8D-9619-5B2803AA4E56}">
      <dsp:nvSpPr>
        <dsp:cNvPr id="0" name=""/>
        <dsp:cNvSpPr/>
      </dsp:nvSpPr>
      <dsp:spPr>
        <a:xfrm>
          <a:off x="5331352" y="2383292"/>
          <a:ext cx="1603457" cy="1128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Sistema de Correspondencia Visión 2020                             (</a:t>
          </a:r>
          <a:r>
            <a:rPr lang="es-CR" sz="1100" b="1" kern="1200" dirty="0" err="1" smtClean="0"/>
            <a:t>Three</a:t>
          </a:r>
          <a:r>
            <a:rPr lang="es-CR" sz="1100" b="1" kern="1200" dirty="0" smtClean="0"/>
            <a:t> </a:t>
          </a:r>
          <a:r>
            <a:rPr lang="es-CR" sz="1100" b="1" kern="1200" dirty="0" err="1" smtClean="0"/>
            <a:t>Rivers</a:t>
          </a:r>
          <a:r>
            <a:rPr lang="es-CR" sz="1100" b="1" kern="1200" dirty="0" smtClean="0"/>
            <a:t> Software, S.R.L.).</a:t>
          </a:r>
          <a:endParaRPr lang="es-CR" sz="1100" b="1" kern="1200" dirty="0"/>
        </a:p>
      </dsp:txBody>
      <dsp:txXfrm>
        <a:off x="5331352" y="2383292"/>
        <a:ext cx="1603457" cy="1128003"/>
      </dsp:txXfrm>
    </dsp:sp>
    <dsp:sp modelId="{376BE285-BB0E-448E-A15F-4FBA249B017F}">
      <dsp:nvSpPr>
        <dsp:cNvPr id="0" name=""/>
        <dsp:cNvSpPr/>
      </dsp:nvSpPr>
      <dsp:spPr>
        <a:xfrm>
          <a:off x="3437997" y="2025578"/>
          <a:ext cx="1353604" cy="135360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2F3A1A-2410-42DB-A0FB-C5549D6FBFAB}">
      <dsp:nvSpPr>
        <dsp:cNvPr id="0" name=""/>
        <dsp:cNvSpPr/>
      </dsp:nvSpPr>
      <dsp:spPr>
        <a:xfrm>
          <a:off x="3268797" y="3467404"/>
          <a:ext cx="1692005" cy="9217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Publicación de leyes, reglamentos, decretos y ciertos actos administrativos        (Junta Administrativa de la Imprenta Nacional).</a:t>
          </a:r>
          <a:endParaRPr lang="es-CR" sz="1100" b="1" kern="1200" dirty="0"/>
        </a:p>
      </dsp:txBody>
      <dsp:txXfrm>
        <a:off x="3268797" y="3467404"/>
        <a:ext cx="1692005" cy="921715"/>
      </dsp:txXfrm>
    </dsp:sp>
    <dsp:sp modelId="{767DF9CF-EAC3-42DE-BCD0-A7C046272134}">
      <dsp:nvSpPr>
        <dsp:cNvPr id="0" name=""/>
        <dsp:cNvSpPr/>
      </dsp:nvSpPr>
      <dsp:spPr>
        <a:xfrm>
          <a:off x="2998640" y="1771448"/>
          <a:ext cx="1353604" cy="135360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A7B8BA-A9ED-45BF-B18A-79747E1CB9C8}">
      <dsp:nvSpPr>
        <dsp:cNvPr id="0" name=""/>
        <dsp:cNvSpPr/>
      </dsp:nvSpPr>
      <dsp:spPr>
        <a:xfrm>
          <a:off x="1294790" y="2383292"/>
          <a:ext cx="1603457" cy="1128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Mantenimiento preventivo y correctivo de Solución de Lectores de Huella                   (BAYSHORE TECHNOLOGIES GZT COSTA RICA SOCIEDAD ANONIMA).</a:t>
          </a:r>
          <a:endParaRPr lang="es-CR" sz="1100" b="1" kern="1200" dirty="0"/>
        </a:p>
      </dsp:txBody>
      <dsp:txXfrm>
        <a:off x="1294790" y="2383292"/>
        <a:ext cx="1603457" cy="1128003"/>
      </dsp:txXfrm>
    </dsp:sp>
    <dsp:sp modelId="{CDAAA31F-6316-412B-A0F7-FF437661C904}">
      <dsp:nvSpPr>
        <dsp:cNvPr id="0" name=""/>
        <dsp:cNvSpPr/>
      </dsp:nvSpPr>
      <dsp:spPr>
        <a:xfrm>
          <a:off x="2998640" y="1264066"/>
          <a:ext cx="1353604" cy="135360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7BE856-E6E8-4C0F-8A32-6FD3DAA6DC91}">
      <dsp:nvSpPr>
        <dsp:cNvPr id="0" name=""/>
        <dsp:cNvSpPr/>
      </dsp:nvSpPr>
      <dsp:spPr>
        <a:xfrm>
          <a:off x="1294790" y="877824"/>
          <a:ext cx="1603457" cy="1128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CR" sz="1100" b="1" kern="1200" dirty="0" smtClean="0"/>
            <a:t>Manejo Profesional de Desechos S.A        (MANEJO PROFESIONAL DE DESECHOS S.A.).</a:t>
          </a:r>
          <a:endParaRPr lang="es-CR" sz="1100" b="1" kern="1200" dirty="0"/>
        </a:p>
      </dsp:txBody>
      <dsp:txXfrm>
        <a:off x="1294790" y="877824"/>
        <a:ext cx="1603457" cy="1128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D4F6E-21B9-4DFB-921D-FBCCDD4E89F9}">
      <dsp:nvSpPr>
        <dsp:cNvPr id="0" name=""/>
        <dsp:cNvSpPr/>
      </dsp:nvSpPr>
      <dsp:spPr>
        <a:xfrm>
          <a:off x="0" y="392135"/>
          <a:ext cx="2521896" cy="1513137"/>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kern="1200" dirty="0" smtClean="0">
              <a:solidFill>
                <a:sysClr val="window" lastClr="FFFFFF"/>
              </a:solidFill>
              <a:latin typeface="Arial" panose="020B0604020202020204" pitchFamily="34" charset="0"/>
              <a:ea typeface="+mn-ea"/>
              <a:cs typeface="Arial" panose="020B0604020202020204" pitchFamily="34" charset="0"/>
            </a:rPr>
            <a:t> </a:t>
          </a:r>
          <a:r>
            <a:rPr lang="es-CR" sz="1400" kern="1200" dirty="0" smtClean="0">
              <a:solidFill>
                <a:sysClr val="window" lastClr="FFFFFF"/>
              </a:solidFill>
              <a:latin typeface="Arial" panose="020B0604020202020204" pitchFamily="34" charset="0"/>
              <a:ea typeface="+mn-ea"/>
              <a:cs typeface="Arial" panose="020B0604020202020204" pitchFamily="34" charset="0"/>
            </a:rPr>
            <a:t>Informe 28-18</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0" y="392135"/>
        <a:ext cx="2521896" cy="1513137"/>
      </dsp:txXfrm>
    </dsp:sp>
    <dsp:sp modelId="{A8032E44-998E-4034-A0B7-7455A8879B83}">
      <dsp:nvSpPr>
        <dsp:cNvPr id="0" name=""/>
        <dsp:cNvSpPr/>
      </dsp:nvSpPr>
      <dsp:spPr>
        <a:xfrm>
          <a:off x="2774085" y="353838"/>
          <a:ext cx="2521896" cy="1513137"/>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23-2020 </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Tiempo Extraordinario </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DRE Cartago </a:t>
          </a:r>
          <a:r>
            <a:rPr lang="es-ES" sz="1400" kern="1200" dirty="0" smtClean="0">
              <a:solidFill>
                <a:sysClr val="window" lastClr="FFFFFF"/>
              </a:solidFill>
              <a:latin typeface="Arial" panose="020B0604020202020204" pitchFamily="34" charset="0"/>
              <a:ea typeface="+mn-ea"/>
              <a:cs typeface="Arial" panose="020B0604020202020204" pitchFamily="34" charset="0"/>
            </a:rPr>
            <a:t>.</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2774085" y="353838"/>
        <a:ext cx="2521896" cy="1513137"/>
      </dsp:txXfrm>
    </dsp:sp>
    <dsp:sp modelId="{BDDCB3EA-CA9D-4424-8517-D4C0C5ED005F}">
      <dsp:nvSpPr>
        <dsp:cNvPr id="0" name=""/>
        <dsp:cNvSpPr/>
      </dsp:nvSpPr>
      <dsp:spPr>
        <a:xfrm>
          <a:off x="5548171" y="353838"/>
          <a:ext cx="2521896" cy="1513137"/>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Informe 73-17 </a:t>
          </a:r>
        </a:p>
        <a:p>
          <a:pPr lvl="0" algn="ctr" defTabSz="622300">
            <a:lnSpc>
              <a:spcPct val="90000"/>
            </a:lnSpc>
            <a:spcBef>
              <a:spcPct val="0"/>
            </a:spcBef>
            <a:spcAft>
              <a:spcPct val="35000"/>
            </a:spcAft>
          </a:pPr>
          <a:r>
            <a:rPr lang="es-ES" sz="1400" kern="1200" dirty="0" smtClean="0">
              <a:solidFill>
                <a:sysClr val="window" lastClr="FFFFFF"/>
              </a:solidFill>
              <a:latin typeface="Arial" panose="020B0604020202020204" pitchFamily="34" charset="0"/>
              <a:ea typeface="+mn-ea"/>
              <a:cs typeface="Arial" panose="020B0604020202020204" pitchFamily="34" charset="0"/>
            </a:rPr>
            <a:t>Gestión documental</a:t>
          </a:r>
          <a:r>
            <a:rPr lang="es-CR" sz="1400" kern="1200" dirty="0" smtClean="0">
              <a:solidFill>
                <a:sysClr val="window" lastClr="FFFFFF"/>
              </a:solidFill>
              <a:latin typeface="Arial" panose="020B0604020202020204" pitchFamily="34" charset="0"/>
              <a:ea typeface="+mn-ea"/>
              <a:cs typeface="Arial" panose="020B0604020202020204" pitchFamily="34" charset="0"/>
            </a:rPr>
            <a:t>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5548171" y="353838"/>
        <a:ext cx="2521896" cy="1513137"/>
      </dsp:txXfrm>
    </dsp:sp>
    <dsp:sp modelId="{0E8FE286-4EA4-4868-9F6C-431DD683EFF4}">
      <dsp:nvSpPr>
        <dsp:cNvPr id="0" name=""/>
        <dsp:cNvSpPr/>
      </dsp:nvSpPr>
      <dsp:spPr>
        <a:xfrm>
          <a:off x="0" y="2107741"/>
          <a:ext cx="2521896" cy="1513137"/>
        </a:xfrm>
        <a:prstGeom prst="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Estudio 024-2021 / Cumplimiento con lo establecido en el artículo 80 del Reglamento a la Ley contra la Corrupción y el Enriquecimiento Ilícito en la Función Pública N° 8422</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0" y="2107741"/>
        <a:ext cx="2521896" cy="1513137"/>
      </dsp:txXfrm>
    </dsp:sp>
    <dsp:sp modelId="{076204DE-C35D-4B83-8633-1994BFAB6FCA}">
      <dsp:nvSpPr>
        <dsp:cNvPr id="0" name=""/>
        <dsp:cNvSpPr/>
      </dsp:nvSpPr>
      <dsp:spPr>
        <a:xfrm>
          <a:off x="2774085" y="2119165"/>
          <a:ext cx="2521896" cy="1513137"/>
        </a:xfrm>
        <a:prstGeom prst="rect">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N°36-18</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 Dirección de Gestión y Desarrollo</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2774085" y="2119165"/>
        <a:ext cx="2521896" cy="1513137"/>
      </dsp:txXfrm>
    </dsp:sp>
    <dsp:sp modelId="{DB550A1A-C0DF-4AB6-B184-E3F4E77A1027}">
      <dsp:nvSpPr>
        <dsp:cNvPr id="0" name=""/>
        <dsp:cNvSpPr/>
      </dsp:nvSpPr>
      <dsp:spPr>
        <a:xfrm>
          <a:off x="5548171" y="2119165"/>
          <a:ext cx="2521896" cy="1513137"/>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Informe 70-15 </a:t>
          </a:r>
        </a:p>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Seguimiento a los Informes 21-06, 23-06 y 31-10, Unidad de Licencias Seguimiento y Reubicados</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5548171" y="2119165"/>
        <a:ext cx="2521896" cy="1513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5B60E-E014-453E-A809-CCAB181F20E0}">
      <dsp:nvSpPr>
        <dsp:cNvPr id="0" name=""/>
        <dsp:cNvSpPr/>
      </dsp:nvSpPr>
      <dsp:spPr>
        <a:xfrm>
          <a:off x="0" y="772422"/>
          <a:ext cx="2202798" cy="1321678"/>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Incorporación de  un funcionario de Salud Ocupacional a la Comisión de Teletrabajo. </a:t>
          </a:r>
          <a:endParaRPr lang="es-CR" sz="1400" kern="1200" dirty="0">
            <a:solidFill>
              <a:schemeClr val="tx1"/>
            </a:solidFill>
            <a:latin typeface="Arial" panose="020B0604020202020204" pitchFamily="34" charset="0"/>
            <a:ea typeface="+mn-ea"/>
            <a:cs typeface="Arial" panose="020B0604020202020204" pitchFamily="34" charset="0"/>
          </a:endParaRPr>
        </a:p>
      </dsp:txBody>
      <dsp:txXfrm>
        <a:off x="0" y="772422"/>
        <a:ext cx="2202798" cy="1321678"/>
      </dsp:txXfrm>
    </dsp:sp>
    <dsp:sp modelId="{82221C71-09C6-4F85-ABE0-578DB4B88620}">
      <dsp:nvSpPr>
        <dsp:cNvPr id="0" name=""/>
        <dsp:cNvSpPr/>
      </dsp:nvSpPr>
      <dsp:spPr>
        <a:xfrm>
          <a:off x="2469865" y="782903"/>
          <a:ext cx="2202798" cy="1321678"/>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dirty="0" smtClean="0">
              <a:solidFill>
                <a:schemeClr val="tx1"/>
              </a:solidFill>
              <a:latin typeface="Arial" panose="020B0604020202020204" pitchFamily="34" charset="0"/>
              <a:ea typeface="+mn-ea"/>
              <a:cs typeface="Arial" panose="020B0604020202020204" pitchFamily="34" charset="0"/>
            </a:rPr>
            <a:t>II Revisión y envió a la DAJ del Reglamento de Teletrabajo MEP </a:t>
          </a:r>
          <a:endParaRPr lang="es-CR" sz="1400" kern="1200" dirty="0">
            <a:solidFill>
              <a:schemeClr val="tx1"/>
            </a:solidFill>
            <a:latin typeface="Arial" panose="020B0604020202020204" pitchFamily="34" charset="0"/>
            <a:ea typeface="+mn-ea"/>
            <a:cs typeface="Arial" panose="020B0604020202020204" pitchFamily="34" charset="0"/>
          </a:endParaRPr>
        </a:p>
      </dsp:txBody>
      <dsp:txXfrm>
        <a:off x="2469865" y="782903"/>
        <a:ext cx="2202798" cy="1321678"/>
      </dsp:txXfrm>
    </dsp:sp>
    <dsp:sp modelId="{CA2802AE-C194-4532-A343-E9FF80DA82C9}">
      <dsp:nvSpPr>
        <dsp:cNvPr id="0" name=""/>
        <dsp:cNvSpPr/>
      </dsp:nvSpPr>
      <dsp:spPr>
        <a:xfrm>
          <a:off x="4846155" y="766831"/>
          <a:ext cx="2202798" cy="1321678"/>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Arial" panose="020B0604020202020204" pitchFamily="34" charset="0"/>
              <a:ea typeface="+mn-ea"/>
              <a:cs typeface="Arial" panose="020B0604020202020204" pitchFamily="34" charset="0"/>
            </a:rPr>
            <a:t>Elaboración del material de apoyo para la divulgación del Reglamento de Teletrabajo</a:t>
          </a:r>
          <a:endParaRPr lang="es-CR" sz="1400" kern="1200" dirty="0">
            <a:solidFill>
              <a:schemeClr val="tx1"/>
            </a:solidFill>
            <a:latin typeface="Arial" panose="020B0604020202020204" pitchFamily="34" charset="0"/>
            <a:ea typeface="+mn-ea"/>
            <a:cs typeface="Arial" panose="020B0604020202020204" pitchFamily="34" charset="0"/>
          </a:endParaRPr>
        </a:p>
      </dsp:txBody>
      <dsp:txXfrm>
        <a:off x="4846155" y="766831"/>
        <a:ext cx="2202798" cy="1321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15B71-C428-4420-8758-3882FDED9FB3}">
      <dsp:nvSpPr>
        <dsp:cNvPr id="0" name=""/>
        <dsp:cNvSpPr/>
      </dsp:nvSpPr>
      <dsp:spPr>
        <a:xfrm>
          <a:off x="0" y="3008768"/>
          <a:ext cx="7324341" cy="987544"/>
        </a:xfrm>
        <a:prstGeom prst="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Presentación y envió de la Propuesta final con las observaciones emitidas por la DPI</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a:off x="0" y="3008768"/>
        <a:ext cx="7324341" cy="987544"/>
      </dsp:txXfrm>
    </dsp:sp>
    <dsp:sp modelId="{BAA99967-1B9F-4956-A161-9BF41456F6AA}">
      <dsp:nvSpPr>
        <dsp:cNvPr id="0" name=""/>
        <dsp:cNvSpPr/>
      </dsp:nvSpPr>
      <dsp:spPr>
        <a:xfrm rot="10800000">
          <a:off x="0" y="1504737"/>
          <a:ext cx="7324341" cy="1518844"/>
        </a:xfrm>
        <a:prstGeom prst="upArrowCallou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R" sz="1400" kern="1200" dirty="0" smtClean="0">
              <a:solidFill>
                <a:sysClr val="window" lastClr="FFFFFF"/>
              </a:solidFill>
              <a:latin typeface="Arial" panose="020B0604020202020204" pitchFamily="34" charset="0"/>
              <a:ea typeface="+mn-ea"/>
              <a:cs typeface="Arial" panose="020B0604020202020204" pitchFamily="34" charset="0"/>
            </a:rPr>
            <a:t>Elaboración de la Propuesta final con las observaciones emitidas por la DPI / Reuniones finales y Cuadro comparativo funciones internas y externas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0" y="1504737"/>
        <a:ext cx="7324341" cy="986899"/>
      </dsp:txXfrm>
    </dsp:sp>
    <dsp:sp modelId="{E3C95473-A2B8-4D5C-9BD2-FEBEE32F1ECA}">
      <dsp:nvSpPr>
        <dsp:cNvPr id="0" name=""/>
        <dsp:cNvSpPr/>
      </dsp:nvSpPr>
      <dsp:spPr>
        <a:xfrm rot="10800000">
          <a:off x="0" y="18750"/>
          <a:ext cx="7324341" cy="1518844"/>
        </a:xfrm>
        <a:prstGeom prst="upArrowCallout">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I revisión de observaciones emitidas por la DPI a la propuesta de reorganización de la DRH </a:t>
          </a:r>
          <a:endParaRPr lang="es-CR" sz="1400"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0" y="18750"/>
        <a:ext cx="7324341" cy="986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C9744-2DF2-4735-9457-A908A73C8772}">
      <dsp:nvSpPr>
        <dsp:cNvPr id="0" name=""/>
        <dsp:cNvSpPr/>
      </dsp:nvSpPr>
      <dsp:spPr>
        <a:xfrm>
          <a:off x="3081942" y="501"/>
          <a:ext cx="4622913" cy="1954025"/>
        </a:xfrm>
        <a:prstGeom prst="rightArrow">
          <a:avLst>
            <a:gd name="adj1" fmla="val 75000"/>
            <a:gd name="adj2" fmla="val 50000"/>
          </a:avLst>
        </a:prstGeom>
        <a:solidFill>
          <a:schemeClr val="accent1">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CR" sz="1400" kern="1200" dirty="0" smtClean="0">
              <a:latin typeface="Arial" panose="020B0604020202020204" pitchFamily="34" charset="0"/>
              <a:cs typeface="Arial" panose="020B0604020202020204" pitchFamily="34" charset="0"/>
            </a:rPr>
            <a:t>Revisión de las observaciones emitidas por el DAJ y elaboración de la propuesta final del Reglamento Autónomo de Servicios del MEP</a:t>
          </a:r>
          <a:endParaRPr lang="es-CR" sz="1400" kern="1200" dirty="0"/>
        </a:p>
      </dsp:txBody>
      <dsp:txXfrm>
        <a:off x="3081942" y="244754"/>
        <a:ext cx="3890154" cy="1465519"/>
      </dsp:txXfrm>
    </dsp:sp>
    <dsp:sp modelId="{A8754753-1CA0-4D5F-8F02-E19CE9DF7365}">
      <dsp:nvSpPr>
        <dsp:cNvPr id="0" name=""/>
        <dsp:cNvSpPr/>
      </dsp:nvSpPr>
      <dsp:spPr>
        <a:xfrm>
          <a:off x="0" y="501"/>
          <a:ext cx="3081942" cy="195402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b="1" kern="1200" dirty="0" smtClean="0">
              <a:latin typeface="Arial" panose="020B0604020202020204" pitchFamily="34" charset="0"/>
              <a:cs typeface="Arial" panose="020B0604020202020204" pitchFamily="34" charset="0"/>
            </a:rPr>
            <a:t>Reglamento Autónomo de Servicios del MEP</a:t>
          </a:r>
          <a:endParaRPr lang="es-CR" sz="1600" kern="1200" dirty="0"/>
        </a:p>
      </dsp:txBody>
      <dsp:txXfrm>
        <a:off x="95388" y="95889"/>
        <a:ext cx="2891166" cy="1763249"/>
      </dsp:txXfrm>
    </dsp:sp>
    <dsp:sp modelId="{1A1F2D1C-129D-43E7-8003-33985C7C3790}">
      <dsp:nvSpPr>
        <dsp:cNvPr id="0" name=""/>
        <dsp:cNvSpPr/>
      </dsp:nvSpPr>
      <dsp:spPr>
        <a:xfrm>
          <a:off x="3081942" y="2149929"/>
          <a:ext cx="4622913" cy="1954025"/>
        </a:xfrm>
        <a:prstGeom prst="rightArrow">
          <a:avLst>
            <a:gd name="adj1" fmla="val 75000"/>
            <a:gd name="adj2" fmla="val 50000"/>
          </a:avLst>
        </a:prstGeom>
        <a:solidFill>
          <a:schemeClr val="accent1">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CR" sz="1400" kern="1200" dirty="0" smtClean="0">
              <a:latin typeface="Arial" panose="020B0604020202020204" pitchFamily="34" charset="0"/>
              <a:cs typeface="Arial" panose="020B0604020202020204" pitchFamily="34" charset="0"/>
            </a:rPr>
            <a:t>II Estudio sobre el estado de implantación del teletrabajo en la DRH (2021)EP </a:t>
          </a:r>
          <a:endParaRPr lang="es-CR" sz="1400" kern="1200" dirty="0"/>
        </a:p>
      </dsp:txBody>
      <dsp:txXfrm>
        <a:off x="3081942" y="2394182"/>
        <a:ext cx="3890154" cy="1465519"/>
      </dsp:txXfrm>
    </dsp:sp>
    <dsp:sp modelId="{73698BA5-0EAE-4DAD-ABE4-7403E44447F4}">
      <dsp:nvSpPr>
        <dsp:cNvPr id="0" name=""/>
        <dsp:cNvSpPr/>
      </dsp:nvSpPr>
      <dsp:spPr>
        <a:xfrm>
          <a:off x="0" y="2149929"/>
          <a:ext cx="3081942" cy="1954025"/>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b="1" kern="1200" dirty="0" smtClean="0">
              <a:latin typeface="Arial" panose="020B0604020202020204" pitchFamily="34" charset="0"/>
              <a:cs typeface="Arial" panose="020B0604020202020204" pitchFamily="34" charset="0"/>
            </a:rPr>
            <a:t>Teletrabajo</a:t>
          </a:r>
          <a:endParaRPr lang="es-CR" sz="1600" kern="1200" dirty="0"/>
        </a:p>
      </dsp:txBody>
      <dsp:txXfrm>
        <a:off x="95388" y="2245317"/>
        <a:ext cx="2891166" cy="1763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A80B7-49BE-420B-AFA1-0575179C0294}">
      <dsp:nvSpPr>
        <dsp:cNvPr id="0" name=""/>
        <dsp:cNvSpPr/>
      </dsp:nvSpPr>
      <dsp:spPr>
        <a:xfrm>
          <a:off x="6671" y="549029"/>
          <a:ext cx="1993993" cy="2358325"/>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Se efectúa reuniones con la Dirección de Prensa – UGAL – UGC para planificar la divulgación de la encuesta </a:t>
          </a:r>
          <a:endParaRPr lang="es-CR" sz="1600" b="0" kern="1200" dirty="0">
            <a:solidFill>
              <a:schemeClr val="tx1"/>
            </a:solidFill>
            <a:latin typeface="Arial" panose="020B0604020202020204" pitchFamily="34" charset="0"/>
            <a:ea typeface="+mn-ea"/>
            <a:cs typeface="Arial" panose="020B0604020202020204" pitchFamily="34" charset="0"/>
          </a:endParaRPr>
        </a:p>
      </dsp:txBody>
      <dsp:txXfrm>
        <a:off x="65073" y="607431"/>
        <a:ext cx="1877189" cy="2241521"/>
      </dsp:txXfrm>
    </dsp:sp>
    <dsp:sp modelId="{F6CE8689-8ACB-431E-92AB-2EE8FEE4C572}">
      <dsp:nvSpPr>
        <dsp:cNvPr id="0" name=""/>
        <dsp:cNvSpPr/>
      </dsp:nvSpPr>
      <dsp:spPr>
        <a:xfrm>
          <a:off x="2200063" y="1480936"/>
          <a:ext cx="422726" cy="494510"/>
        </a:xfrm>
        <a:prstGeom prs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0" kern="1200">
            <a:solidFill>
              <a:schemeClr val="tx1"/>
            </a:solidFill>
            <a:latin typeface="Arial" panose="020B0604020202020204" pitchFamily="34" charset="0"/>
            <a:ea typeface="+mn-ea"/>
            <a:cs typeface="Arial" panose="020B0604020202020204" pitchFamily="34" charset="0"/>
          </a:endParaRPr>
        </a:p>
      </dsp:txBody>
      <dsp:txXfrm>
        <a:off x="2200063" y="1579838"/>
        <a:ext cx="295908" cy="296706"/>
      </dsp:txXfrm>
    </dsp:sp>
    <dsp:sp modelId="{2F1BE70E-34B7-415C-AF5E-9559BD0BB849}">
      <dsp:nvSpPr>
        <dsp:cNvPr id="0" name=""/>
        <dsp:cNvSpPr/>
      </dsp:nvSpPr>
      <dsp:spPr>
        <a:xfrm>
          <a:off x="2798261" y="549029"/>
          <a:ext cx="1993993" cy="2358325"/>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Elaboración del convenio entre la UNED y MEP para el proyecto de Bienestar Integral junto con la  Dirección de Asuntos Internacionales y Cooperación</a:t>
          </a:r>
          <a:endParaRPr lang="es-CR" sz="1600" kern="1200" dirty="0">
            <a:solidFill>
              <a:schemeClr val="tx1"/>
            </a:solidFill>
            <a:latin typeface="Arial" panose="020B0604020202020204" pitchFamily="34" charset="0"/>
            <a:cs typeface="Arial" panose="020B0604020202020204" pitchFamily="34" charset="0"/>
          </a:endParaRPr>
        </a:p>
      </dsp:txBody>
      <dsp:txXfrm>
        <a:off x="2856663" y="607431"/>
        <a:ext cx="1877189" cy="2241521"/>
      </dsp:txXfrm>
    </dsp:sp>
    <dsp:sp modelId="{C9C6546E-3782-4456-85DE-7EBBF89E1886}">
      <dsp:nvSpPr>
        <dsp:cNvPr id="0" name=""/>
        <dsp:cNvSpPr/>
      </dsp:nvSpPr>
      <dsp:spPr>
        <a:xfrm>
          <a:off x="4991654" y="1480936"/>
          <a:ext cx="422726" cy="494510"/>
        </a:xfrm>
        <a:prstGeom prst="righ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b="0" kern="1200">
            <a:solidFill>
              <a:schemeClr val="tx1"/>
            </a:solidFill>
            <a:latin typeface="Arial" panose="020B0604020202020204" pitchFamily="34" charset="0"/>
            <a:ea typeface="+mn-ea"/>
            <a:cs typeface="Arial" panose="020B0604020202020204" pitchFamily="34" charset="0"/>
          </a:endParaRPr>
        </a:p>
      </dsp:txBody>
      <dsp:txXfrm>
        <a:off x="4991654" y="1579838"/>
        <a:ext cx="295908" cy="296706"/>
      </dsp:txXfrm>
    </dsp:sp>
    <dsp:sp modelId="{7ED7630F-7216-43EF-9629-FE1326382EDE}">
      <dsp:nvSpPr>
        <dsp:cNvPr id="0" name=""/>
        <dsp:cNvSpPr/>
      </dsp:nvSpPr>
      <dsp:spPr>
        <a:xfrm>
          <a:off x="5589852" y="549029"/>
          <a:ext cx="1993993" cy="2358325"/>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0" kern="1200" dirty="0" smtClean="0">
              <a:solidFill>
                <a:schemeClr val="tx1"/>
              </a:solidFill>
              <a:latin typeface="Arial" panose="020B0604020202020204" pitchFamily="34" charset="0"/>
              <a:ea typeface="+mn-ea"/>
              <a:cs typeface="Arial" panose="020B0604020202020204" pitchFamily="34" charset="0"/>
            </a:rPr>
            <a:t>Ejecución del Cuestionario de Salud mental por parte de la UNED-DRH </a:t>
          </a:r>
          <a:endParaRPr lang="es-CR" sz="1600" b="0" kern="1200" dirty="0">
            <a:solidFill>
              <a:schemeClr val="tx1"/>
            </a:solidFill>
            <a:latin typeface="Arial" panose="020B0604020202020204" pitchFamily="34" charset="0"/>
            <a:ea typeface="+mn-ea"/>
            <a:cs typeface="Arial" panose="020B0604020202020204" pitchFamily="34" charset="0"/>
          </a:endParaRPr>
        </a:p>
      </dsp:txBody>
      <dsp:txXfrm>
        <a:off x="5648254" y="607431"/>
        <a:ext cx="1877189" cy="224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67267-D46D-4AF9-8052-B6CCCA5178C9}">
      <dsp:nvSpPr>
        <dsp:cNvPr id="0" name=""/>
        <dsp:cNvSpPr/>
      </dsp:nvSpPr>
      <dsp:spPr>
        <a:xfrm>
          <a:off x="0" y="0"/>
          <a:ext cx="76012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57347-541A-4D0F-904D-0E5B1B450BD6}">
      <dsp:nvSpPr>
        <dsp:cNvPr id="0" name=""/>
        <dsp:cNvSpPr/>
      </dsp:nvSpPr>
      <dsp:spPr>
        <a:xfrm>
          <a:off x="0" y="0"/>
          <a:ext cx="1591536" cy="386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R" sz="1600" kern="1200" dirty="0" smtClean="0">
              <a:latin typeface="Arial" panose="020B0604020202020204" pitchFamily="34" charset="0"/>
              <a:cs typeface="Arial" panose="020B0604020202020204" pitchFamily="34" charset="0"/>
            </a:rPr>
            <a:t>Obstáculos </a:t>
          </a:r>
          <a:endParaRPr lang="es-CR" sz="1600" kern="1200" dirty="0">
            <a:latin typeface="Arial" panose="020B0604020202020204" pitchFamily="34" charset="0"/>
            <a:cs typeface="Arial" panose="020B0604020202020204" pitchFamily="34" charset="0"/>
          </a:endParaRPr>
        </a:p>
      </dsp:txBody>
      <dsp:txXfrm>
        <a:off x="0" y="0"/>
        <a:ext cx="1591536" cy="3863455"/>
      </dsp:txXfrm>
    </dsp:sp>
    <dsp:sp modelId="{22502272-6280-445E-9BEA-32BCF6D201A8}">
      <dsp:nvSpPr>
        <dsp:cNvPr id="0" name=""/>
        <dsp:cNvSpPr/>
      </dsp:nvSpPr>
      <dsp:spPr>
        <a:xfrm>
          <a:off x="1704108" y="44708"/>
          <a:ext cx="5891245"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es-CR" sz="2400" kern="1200" dirty="0">
            <a:latin typeface="Arial" panose="020B0604020202020204" pitchFamily="34" charset="0"/>
            <a:cs typeface="Arial" panose="020B0604020202020204" pitchFamily="34" charset="0"/>
          </a:endParaRPr>
        </a:p>
      </dsp:txBody>
      <dsp:txXfrm>
        <a:off x="1704108" y="44708"/>
        <a:ext cx="5891245" cy="894178"/>
      </dsp:txXfrm>
    </dsp:sp>
    <dsp:sp modelId="{03A389FE-60C0-4267-83BA-008541892B80}">
      <dsp:nvSpPr>
        <dsp:cNvPr id="0" name=""/>
        <dsp:cNvSpPr/>
      </dsp:nvSpPr>
      <dsp:spPr>
        <a:xfrm>
          <a:off x="1591536" y="938887"/>
          <a:ext cx="60038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12C43-08A4-4325-B342-9C56E7EF9DE5}">
      <dsp:nvSpPr>
        <dsp:cNvPr id="0" name=""/>
        <dsp:cNvSpPr/>
      </dsp:nvSpPr>
      <dsp:spPr>
        <a:xfrm>
          <a:off x="1704108" y="983596"/>
          <a:ext cx="5891245" cy="7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Priorización de  proyectos y procesos asignados </a:t>
          </a:r>
          <a:endParaRPr lang="es-CR" sz="1600" kern="1200" dirty="0">
            <a:latin typeface="Arial" panose="020B0604020202020204" pitchFamily="34" charset="0"/>
            <a:cs typeface="Arial" panose="020B0604020202020204" pitchFamily="34" charset="0"/>
          </a:endParaRPr>
        </a:p>
      </dsp:txBody>
      <dsp:txXfrm>
        <a:off x="1704108" y="983596"/>
        <a:ext cx="5891245" cy="702734"/>
      </dsp:txXfrm>
    </dsp:sp>
    <dsp:sp modelId="{D4FD21F0-E2BE-4ABB-8F3F-5D3FDD354A9E}">
      <dsp:nvSpPr>
        <dsp:cNvPr id="0" name=""/>
        <dsp:cNvSpPr/>
      </dsp:nvSpPr>
      <dsp:spPr>
        <a:xfrm>
          <a:off x="1591536" y="1686331"/>
          <a:ext cx="60038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677C1-41BD-403B-85DA-D1864753B34A}">
      <dsp:nvSpPr>
        <dsp:cNvPr id="0" name=""/>
        <dsp:cNvSpPr/>
      </dsp:nvSpPr>
      <dsp:spPr>
        <a:xfrm>
          <a:off x="1704108" y="1731040"/>
          <a:ext cx="5891245" cy="894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Lentitud por parte de las instancias para la revisión de informes y elaboración de proyectos.</a:t>
          </a:r>
          <a:endParaRPr lang="es-CR" sz="1600" kern="1200" dirty="0">
            <a:latin typeface="Arial" panose="020B0604020202020204" pitchFamily="34" charset="0"/>
            <a:cs typeface="Arial" panose="020B0604020202020204" pitchFamily="34" charset="0"/>
          </a:endParaRPr>
        </a:p>
      </dsp:txBody>
      <dsp:txXfrm>
        <a:off x="1704108" y="1731040"/>
        <a:ext cx="5891245" cy="894178"/>
      </dsp:txXfrm>
    </dsp:sp>
    <dsp:sp modelId="{ACC8EA0B-DA8C-497D-A85B-0D5D56C77976}">
      <dsp:nvSpPr>
        <dsp:cNvPr id="0" name=""/>
        <dsp:cNvSpPr/>
      </dsp:nvSpPr>
      <dsp:spPr>
        <a:xfrm>
          <a:off x="1591536" y="2625218"/>
          <a:ext cx="60038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094678-C42F-4C1B-9CB7-963285EF2C23}">
      <dsp:nvSpPr>
        <dsp:cNvPr id="0" name=""/>
        <dsp:cNvSpPr/>
      </dsp:nvSpPr>
      <dsp:spPr>
        <a:xfrm>
          <a:off x="1704108" y="2669927"/>
          <a:ext cx="5891245" cy="1148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Falta de presupuesto para el desarrollo y seguimiento de proyectos que apoyen la gestión de la DRH.</a:t>
          </a:r>
          <a:endParaRPr lang="es-CR" sz="1600" kern="1200" dirty="0">
            <a:latin typeface="Arial" panose="020B0604020202020204" pitchFamily="34" charset="0"/>
            <a:cs typeface="Arial" panose="020B0604020202020204" pitchFamily="34" charset="0"/>
          </a:endParaRPr>
        </a:p>
      </dsp:txBody>
      <dsp:txXfrm>
        <a:off x="1704108" y="2669927"/>
        <a:ext cx="5891245" cy="1148339"/>
      </dsp:txXfrm>
    </dsp:sp>
    <dsp:sp modelId="{DBC66C79-44EF-4F08-B10B-1D257AD1E1EA}">
      <dsp:nvSpPr>
        <dsp:cNvPr id="0" name=""/>
        <dsp:cNvSpPr/>
      </dsp:nvSpPr>
      <dsp:spPr>
        <a:xfrm>
          <a:off x="1591536" y="3818267"/>
          <a:ext cx="60038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5FB9A-BC50-4C8A-9129-1C020A7DDD12}">
      <dsp:nvSpPr>
        <dsp:cNvPr id="0" name=""/>
        <dsp:cNvSpPr/>
      </dsp:nvSpPr>
      <dsp:spPr>
        <a:xfrm>
          <a:off x="968" y="0"/>
          <a:ext cx="2517234" cy="4100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Compras Realizadas</a:t>
          </a:r>
          <a:endParaRPr lang="es-CR" sz="2000" kern="1200" dirty="0"/>
        </a:p>
      </dsp:txBody>
      <dsp:txXfrm>
        <a:off x="968" y="0"/>
        <a:ext cx="2517234" cy="1230123"/>
      </dsp:txXfrm>
    </dsp:sp>
    <dsp:sp modelId="{067F264F-E601-478D-B025-D203055AE080}">
      <dsp:nvSpPr>
        <dsp:cNvPr id="0" name=""/>
        <dsp:cNvSpPr/>
      </dsp:nvSpPr>
      <dsp:spPr>
        <a:xfrm>
          <a:off x="226371" y="1292091"/>
          <a:ext cx="2013787" cy="2665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dirty="0" smtClean="0"/>
            <a:t>Proyecto de Digitalización de Expedientes Laborales</a:t>
          </a:r>
        </a:p>
        <a:p>
          <a:pPr lvl="0" algn="ctr" defTabSz="622300">
            <a:lnSpc>
              <a:spcPct val="90000"/>
            </a:lnSpc>
            <a:spcBef>
              <a:spcPct val="0"/>
            </a:spcBef>
            <a:spcAft>
              <a:spcPct val="35000"/>
            </a:spcAft>
          </a:pPr>
          <a:endParaRPr lang="es-CR" sz="1400" kern="1200" dirty="0" smtClean="0"/>
        </a:p>
        <a:p>
          <a:pPr lvl="0" algn="ctr" defTabSz="622300">
            <a:lnSpc>
              <a:spcPct val="90000"/>
            </a:lnSpc>
            <a:spcBef>
              <a:spcPct val="0"/>
            </a:spcBef>
            <a:spcAft>
              <a:spcPct val="35000"/>
            </a:spcAft>
          </a:pPr>
          <a:r>
            <a:rPr lang="es-CR" sz="1400" kern="1200" dirty="0" smtClean="0"/>
            <a:t>Adquisición de cubiertas </a:t>
          </a:r>
          <a:r>
            <a:rPr lang="es-CR" sz="1400" kern="1200" dirty="0" err="1" smtClean="0"/>
            <a:t>duragard</a:t>
          </a:r>
          <a:endParaRPr lang="es-CR" sz="1400" kern="1200" dirty="0" smtClean="0"/>
        </a:p>
        <a:p>
          <a:pPr lvl="0" algn="ctr" defTabSz="622300">
            <a:lnSpc>
              <a:spcPct val="90000"/>
            </a:lnSpc>
            <a:spcBef>
              <a:spcPct val="0"/>
            </a:spcBef>
            <a:spcAft>
              <a:spcPct val="35000"/>
            </a:spcAft>
          </a:pPr>
          <a:endParaRPr lang="es-CR" sz="1400" kern="1200" dirty="0" smtClean="0"/>
        </a:p>
        <a:p>
          <a:pPr lvl="0" algn="ctr" defTabSz="622300">
            <a:lnSpc>
              <a:spcPct val="90000"/>
            </a:lnSpc>
            <a:spcBef>
              <a:spcPct val="0"/>
            </a:spcBef>
            <a:spcAft>
              <a:spcPct val="35000"/>
            </a:spcAft>
          </a:pPr>
          <a:r>
            <a:rPr lang="es-CR" sz="1400" kern="1200" dirty="0" smtClean="0"/>
            <a:t>Adquisición de láminas de PVC para carnet.</a:t>
          </a:r>
          <a:endParaRPr lang="es-CR" sz="1400" kern="1200" dirty="0"/>
        </a:p>
      </dsp:txBody>
      <dsp:txXfrm>
        <a:off x="285353" y="1351073"/>
        <a:ext cx="1895823" cy="2547304"/>
      </dsp:txXfrm>
    </dsp:sp>
    <dsp:sp modelId="{26C8E2E2-C97D-477B-9FD4-282FC7E987DF}">
      <dsp:nvSpPr>
        <dsp:cNvPr id="0" name=""/>
        <dsp:cNvSpPr/>
      </dsp:nvSpPr>
      <dsp:spPr>
        <a:xfrm>
          <a:off x="2706994" y="0"/>
          <a:ext cx="2517234" cy="4100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Compras Realizadas</a:t>
          </a:r>
          <a:endParaRPr lang="es-CR" sz="2000" kern="1200" dirty="0"/>
        </a:p>
      </dsp:txBody>
      <dsp:txXfrm>
        <a:off x="2706994" y="0"/>
        <a:ext cx="2517234" cy="1230123"/>
      </dsp:txXfrm>
    </dsp:sp>
    <dsp:sp modelId="{6DA2C3A3-5F0E-44F7-A6F9-8098E6195079}">
      <dsp:nvSpPr>
        <dsp:cNvPr id="0" name=""/>
        <dsp:cNvSpPr/>
      </dsp:nvSpPr>
      <dsp:spPr>
        <a:xfrm>
          <a:off x="2958718" y="1231325"/>
          <a:ext cx="2013787" cy="1236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dirty="0" smtClean="0"/>
            <a:t>Adquisición de impresora de etiquetas</a:t>
          </a:r>
          <a:endParaRPr lang="es-CR" sz="1400" kern="1200" dirty="0"/>
        </a:p>
      </dsp:txBody>
      <dsp:txXfrm>
        <a:off x="2994929" y="1267536"/>
        <a:ext cx="1941365" cy="1163908"/>
      </dsp:txXfrm>
    </dsp:sp>
    <dsp:sp modelId="{8E3EEFA1-F729-4A30-9889-69E18B3EA7F7}">
      <dsp:nvSpPr>
        <dsp:cNvPr id="0" name=""/>
        <dsp:cNvSpPr/>
      </dsp:nvSpPr>
      <dsp:spPr>
        <a:xfrm>
          <a:off x="2958718" y="2657860"/>
          <a:ext cx="2013787" cy="1236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dirty="0" smtClean="0"/>
            <a:t>Libros Psicológicos</a:t>
          </a:r>
          <a:endParaRPr lang="es-CR" sz="1400" kern="1200" dirty="0"/>
        </a:p>
      </dsp:txBody>
      <dsp:txXfrm>
        <a:off x="2994929" y="2694071"/>
        <a:ext cx="1941365" cy="1163908"/>
      </dsp:txXfrm>
    </dsp:sp>
    <dsp:sp modelId="{FB3AE5B7-AA72-4A5C-BC96-31AF9F821AC4}">
      <dsp:nvSpPr>
        <dsp:cNvPr id="0" name=""/>
        <dsp:cNvSpPr/>
      </dsp:nvSpPr>
      <dsp:spPr>
        <a:xfrm>
          <a:off x="5413021" y="0"/>
          <a:ext cx="2517234" cy="4100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Compras Tramitadas</a:t>
          </a:r>
          <a:endParaRPr lang="es-CR" sz="2000" kern="1200" dirty="0"/>
        </a:p>
      </dsp:txBody>
      <dsp:txXfrm>
        <a:off x="5413021" y="0"/>
        <a:ext cx="2517234" cy="1230123"/>
      </dsp:txXfrm>
    </dsp:sp>
    <dsp:sp modelId="{5B40197A-F6AB-423A-8685-96FC913347AD}">
      <dsp:nvSpPr>
        <dsp:cNvPr id="0" name=""/>
        <dsp:cNvSpPr/>
      </dsp:nvSpPr>
      <dsp:spPr>
        <a:xfrm>
          <a:off x="5664745" y="1230474"/>
          <a:ext cx="2013787" cy="805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smtClean="0"/>
            <a:t>Adquisición de discos duros externos y otros </a:t>
          </a:r>
          <a:endParaRPr lang="es-CR" sz="1400" kern="1200" dirty="0"/>
        </a:p>
      </dsp:txBody>
      <dsp:txXfrm>
        <a:off x="5688339" y="1254068"/>
        <a:ext cx="1966599" cy="758378"/>
      </dsp:txXfrm>
    </dsp:sp>
    <dsp:sp modelId="{E187843A-EA52-4AD7-A2B8-DF0EB4D24E32}">
      <dsp:nvSpPr>
        <dsp:cNvPr id="0" name=""/>
        <dsp:cNvSpPr/>
      </dsp:nvSpPr>
      <dsp:spPr>
        <a:xfrm>
          <a:off x="5664745" y="2159974"/>
          <a:ext cx="2013787" cy="805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dirty="0" smtClean="0"/>
            <a:t>Mantenimiento de Filas de Espera</a:t>
          </a:r>
          <a:endParaRPr lang="es-CR" sz="1400" kern="1200" dirty="0"/>
        </a:p>
      </dsp:txBody>
      <dsp:txXfrm>
        <a:off x="5688339" y="2183568"/>
        <a:ext cx="1966599" cy="758378"/>
      </dsp:txXfrm>
    </dsp:sp>
    <dsp:sp modelId="{6554DE1A-AC16-4562-87B4-AB5A93E53518}">
      <dsp:nvSpPr>
        <dsp:cNvPr id="0" name=""/>
        <dsp:cNvSpPr/>
      </dsp:nvSpPr>
      <dsp:spPr>
        <a:xfrm>
          <a:off x="5664745" y="3089474"/>
          <a:ext cx="2013787" cy="805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R" sz="1400" kern="1200" dirty="0" smtClean="0"/>
            <a:t>Recolección de Desechos Infectocontagiosos</a:t>
          </a:r>
          <a:endParaRPr lang="es-CR" sz="1400" kern="1200" dirty="0"/>
        </a:p>
      </dsp:txBody>
      <dsp:txXfrm>
        <a:off x="5688339" y="3113068"/>
        <a:ext cx="1966599" cy="758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200E0-6309-4514-8ED4-CAC2BA7C539B}">
      <dsp:nvSpPr>
        <dsp:cNvPr id="0" name=""/>
        <dsp:cNvSpPr/>
      </dsp:nvSpPr>
      <dsp:spPr>
        <a:xfrm>
          <a:off x="202860" y="2137"/>
          <a:ext cx="3098594" cy="1859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kern="1200" dirty="0" smtClean="0">
              <a:latin typeface="Arial" panose="020B0604020202020204" pitchFamily="34" charset="0"/>
              <a:cs typeface="Arial" panose="020B0604020202020204" pitchFamily="34" charset="0"/>
            </a:rPr>
            <a:t>Elaboración, revisión y trámite de cargas de contrato</a:t>
          </a:r>
        </a:p>
        <a:p>
          <a:pPr lvl="0" algn="ctr" defTabSz="711200">
            <a:lnSpc>
              <a:spcPct val="90000"/>
            </a:lnSpc>
            <a:spcBef>
              <a:spcPct val="0"/>
            </a:spcBef>
            <a:spcAft>
              <a:spcPct val="35000"/>
            </a:spcAft>
          </a:pPr>
          <a:endParaRPr lang="es-CR" sz="1600" kern="1200" dirty="0">
            <a:latin typeface="Arial" panose="020B0604020202020204" pitchFamily="34" charset="0"/>
            <a:cs typeface="Arial" panose="020B0604020202020204" pitchFamily="34" charset="0"/>
          </a:endParaRPr>
        </a:p>
      </dsp:txBody>
      <dsp:txXfrm>
        <a:off x="202860" y="2137"/>
        <a:ext cx="3098594" cy="1859156"/>
      </dsp:txXfrm>
    </dsp:sp>
    <dsp:sp modelId="{228BC391-6BE2-4783-AFC4-FB16A66313BE}">
      <dsp:nvSpPr>
        <dsp:cNvPr id="0" name=""/>
        <dsp:cNvSpPr/>
      </dsp:nvSpPr>
      <dsp:spPr>
        <a:xfrm>
          <a:off x="3611313" y="2137"/>
          <a:ext cx="3098594" cy="185915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kern="1200" dirty="0" smtClean="0">
              <a:latin typeface="Arial" panose="020B0604020202020204" pitchFamily="34" charset="0"/>
              <a:cs typeface="Arial" panose="020B0604020202020204" pitchFamily="34" charset="0"/>
            </a:rPr>
            <a:t>Elaboración, revisión y trámite de solicitud de visado y acta de recepción definitiva de facturas</a:t>
          </a:r>
          <a:endParaRPr lang="es-CR" sz="1600" kern="1200" dirty="0">
            <a:latin typeface="Arial" panose="020B0604020202020204" pitchFamily="34" charset="0"/>
            <a:cs typeface="Arial" panose="020B0604020202020204" pitchFamily="34" charset="0"/>
          </a:endParaRPr>
        </a:p>
      </dsp:txBody>
      <dsp:txXfrm>
        <a:off x="3611313" y="2137"/>
        <a:ext cx="3098594" cy="1859156"/>
      </dsp:txXfrm>
    </dsp:sp>
    <dsp:sp modelId="{73BF39DB-4E85-47FD-A4ED-4A310DCA6196}">
      <dsp:nvSpPr>
        <dsp:cNvPr id="0" name=""/>
        <dsp:cNvSpPr/>
      </dsp:nvSpPr>
      <dsp:spPr>
        <a:xfrm>
          <a:off x="1907086" y="2171153"/>
          <a:ext cx="3098594" cy="1859156"/>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kern="1200" dirty="0" smtClean="0">
              <a:latin typeface="Arial" panose="020B0604020202020204" pitchFamily="34" charset="0"/>
              <a:cs typeface="Arial" panose="020B0604020202020204" pitchFamily="34" charset="0"/>
            </a:rPr>
            <a:t>Solicitud de Caducos y análisis presupuestario</a:t>
          </a:r>
          <a:endParaRPr lang="es-CR" sz="1600" kern="1200" dirty="0">
            <a:latin typeface="Arial" panose="020B0604020202020204" pitchFamily="34" charset="0"/>
            <a:cs typeface="Arial" panose="020B0604020202020204" pitchFamily="34" charset="0"/>
          </a:endParaRPr>
        </a:p>
      </dsp:txBody>
      <dsp:txXfrm>
        <a:off x="1907086" y="2171153"/>
        <a:ext cx="3098594" cy="18591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4770" cy="457200"/>
          </a:xfrm>
          <a:prstGeom prst="rect">
            <a:avLst/>
          </a:prstGeom>
        </p:spPr>
        <p:txBody>
          <a:bodyPr vert="horz" lIns="91003" tIns="45502" rIns="91003" bIns="45502" rtlCol="0"/>
          <a:lstStyle>
            <a:lvl1pPr algn="l">
              <a:defRPr sz="1200"/>
            </a:lvl1pPr>
          </a:lstStyle>
          <a:p>
            <a:endParaRPr lang="es-ES"/>
          </a:p>
        </p:txBody>
      </p:sp>
      <p:sp>
        <p:nvSpPr>
          <p:cNvPr id="3" name="2 Marcador de fecha"/>
          <p:cNvSpPr>
            <a:spLocks noGrp="1"/>
          </p:cNvSpPr>
          <p:nvPr>
            <p:ph type="dt" sz="quarter" idx="1"/>
          </p:nvPr>
        </p:nvSpPr>
        <p:spPr>
          <a:xfrm>
            <a:off x="3953853" y="0"/>
            <a:ext cx="3024770" cy="457200"/>
          </a:xfrm>
          <a:prstGeom prst="rect">
            <a:avLst/>
          </a:prstGeom>
        </p:spPr>
        <p:txBody>
          <a:bodyPr vert="horz" lIns="91003" tIns="45502" rIns="91003" bIns="45502" rtlCol="0"/>
          <a:lstStyle>
            <a:lvl1pPr algn="r">
              <a:defRPr sz="1200"/>
            </a:lvl1pPr>
          </a:lstStyle>
          <a:p>
            <a:fld id="{4416EE8B-AFFE-46CC-A7E2-600E8A5A5E57}" type="datetimeFigureOut">
              <a:rPr lang="es-ES" smtClean="0"/>
              <a:pPr/>
              <a:t>06/10/2021</a:t>
            </a:fld>
            <a:endParaRPr lang="es-ES"/>
          </a:p>
        </p:txBody>
      </p:sp>
      <p:sp>
        <p:nvSpPr>
          <p:cNvPr id="4" name="3 Marcador de pie de página"/>
          <p:cNvSpPr>
            <a:spLocks noGrp="1"/>
          </p:cNvSpPr>
          <p:nvPr>
            <p:ph type="ftr" sz="quarter" idx="2"/>
          </p:nvPr>
        </p:nvSpPr>
        <p:spPr>
          <a:xfrm>
            <a:off x="0" y="8685213"/>
            <a:ext cx="3024770" cy="457200"/>
          </a:xfrm>
          <a:prstGeom prst="rect">
            <a:avLst/>
          </a:prstGeom>
        </p:spPr>
        <p:txBody>
          <a:bodyPr vert="horz" lIns="91003" tIns="45502" rIns="91003" bIns="45502"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53853" y="8685213"/>
            <a:ext cx="3024770" cy="457200"/>
          </a:xfrm>
          <a:prstGeom prst="rect">
            <a:avLst/>
          </a:prstGeom>
        </p:spPr>
        <p:txBody>
          <a:bodyPr vert="horz" lIns="91003" tIns="45502" rIns="91003" bIns="45502" rtlCol="0" anchor="b"/>
          <a:lstStyle>
            <a:lvl1pPr algn="r">
              <a:defRPr sz="1200"/>
            </a:lvl1pPr>
          </a:lstStyle>
          <a:p>
            <a:fld id="{BD43EB7E-9C31-4E6D-8AB3-82204240B4BF}" type="slidenum">
              <a:rPr lang="es-ES" smtClean="0"/>
              <a:pPr/>
              <a:t>‹Nº›</a:t>
            </a:fld>
            <a:endParaRPr lang="es-ES"/>
          </a:p>
        </p:txBody>
      </p:sp>
    </p:spTree>
    <p:extLst>
      <p:ext uri="{BB962C8B-B14F-4D97-AF65-F5344CB8AC3E}">
        <p14:creationId xmlns:p14="http://schemas.microsoft.com/office/powerpoint/2010/main" val="3543348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4770" cy="457200"/>
          </a:xfrm>
          <a:prstGeom prst="rect">
            <a:avLst/>
          </a:prstGeom>
        </p:spPr>
        <p:txBody>
          <a:bodyPr vert="horz" lIns="91003" tIns="45502" rIns="91003" bIns="45502" rtlCol="0"/>
          <a:lstStyle>
            <a:lvl1pPr algn="l">
              <a:defRPr sz="1200"/>
            </a:lvl1pPr>
          </a:lstStyle>
          <a:p>
            <a:endParaRPr lang="es-ES"/>
          </a:p>
        </p:txBody>
      </p:sp>
      <p:sp>
        <p:nvSpPr>
          <p:cNvPr id="3" name="2 Marcador de fecha"/>
          <p:cNvSpPr>
            <a:spLocks noGrp="1"/>
          </p:cNvSpPr>
          <p:nvPr>
            <p:ph type="dt" idx="1"/>
          </p:nvPr>
        </p:nvSpPr>
        <p:spPr>
          <a:xfrm>
            <a:off x="3953853" y="0"/>
            <a:ext cx="3024770" cy="457200"/>
          </a:xfrm>
          <a:prstGeom prst="rect">
            <a:avLst/>
          </a:prstGeom>
        </p:spPr>
        <p:txBody>
          <a:bodyPr vert="horz" lIns="91003" tIns="45502" rIns="91003" bIns="45502" rtlCol="0"/>
          <a:lstStyle>
            <a:lvl1pPr algn="r">
              <a:defRPr sz="1200"/>
            </a:lvl1pPr>
          </a:lstStyle>
          <a:p>
            <a:fld id="{E8DF0198-4C94-44B1-8978-46F73354EBE8}" type="datetimeFigureOut">
              <a:rPr lang="es-ES" smtClean="0"/>
              <a:pPr/>
              <a:t>06/10/2021</a:t>
            </a:fld>
            <a:endParaRPr lang="es-ES"/>
          </a:p>
        </p:txBody>
      </p:sp>
      <p:sp>
        <p:nvSpPr>
          <p:cNvPr id="4" name="3 Marcador de imagen de diapositiva"/>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003" tIns="45502" rIns="91003" bIns="45502" rtlCol="0" anchor="ctr"/>
          <a:lstStyle/>
          <a:p>
            <a:endParaRPr lang="es-ES"/>
          </a:p>
        </p:txBody>
      </p:sp>
      <p:sp>
        <p:nvSpPr>
          <p:cNvPr id="5" name="4 Marcador de notas"/>
          <p:cNvSpPr>
            <a:spLocks noGrp="1"/>
          </p:cNvSpPr>
          <p:nvPr>
            <p:ph type="body" sz="quarter" idx="3"/>
          </p:nvPr>
        </p:nvSpPr>
        <p:spPr>
          <a:xfrm>
            <a:off x="698024" y="4343401"/>
            <a:ext cx="5584190" cy="4114800"/>
          </a:xfrm>
          <a:prstGeom prst="rect">
            <a:avLst/>
          </a:prstGeom>
        </p:spPr>
        <p:txBody>
          <a:bodyPr vert="horz" lIns="91003" tIns="45502" rIns="91003" bIns="4550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3024770" cy="457200"/>
          </a:xfrm>
          <a:prstGeom prst="rect">
            <a:avLst/>
          </a:prstGeom>
        </p:spPr>
        <p:txBody>
          <a:bodyPr vert="horz" lIns="91003" tIns="45502" rIns="91003" bIns="4550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53853" y="8685213"/>
            <a:ext cx="3024770" cy="457200"/>
          </a:xfrm>
          <a:prstGeom prst="rect">
            <a:avLst/>
          </a:prstGeom>
        </p:spPr>
        <p:txBody>
          <a:bodyPr vert="horz" lIns="91003" tIns="45502" rIns="91003" bIns="45502" rtlCol="0" anchor="b"/>
          <a:lstStyle>
            <a:lvl1pPr algn="r">
              <a:defRPr sz="1200"/>
            </a:lvl1pPr>
          </a:lstStyle>
          <a:p>
            <a:fld id="{E3CCFBC4-9DE3-4C91-811D-3C8D2A7DD187}" type="slidenum">
              <a:rPr lang="es-ES" smtClean="0"/>
              <a:pPr/>
              <a:t>‹Nº›</a:t>
            </a:fld>
            <a:endParaRPr lang="es-ES"/>
          </a:p>
        </p:txBody>
      </p:sp>
    </p:spTree>
    <p:extLst>
      <p:ext uri="{BB962C8B-B14F-4D97-AF65-F5344CB8AC3E}">
        <p14:creationId xmlns:p14="http://schemas.microsoft.com/office/powerpoint/2010/main" val="16570800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a:t>
            </a:fld>
            <a:endParaRPr lang="es-ES"/>
          </a:p>
        </p:txBody>
      </p:sp>
    </p:spTree>
    <p:extLst>
      <p:ext uri="{BB962C8B-B14F-4D97-AF65-F5344CB8AC3E}">
        <p14:creationId xmlns:p14="http://schemas.microsoft.com/office/powerpoint/2010/main" val="13099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11</a:t>
            </a:fld>
            <a:endParaRPr lang="es-ES"/>
          </a:p>
        </p:txBody>
      </p:sp>
    </p:spTree>
    <p:extLst>
      <p:ext uri="{BB962C8B-B14F-4D97-AF65-F5344CB8AC3E}">
        <p14:creationId xmlns:p14="http://schemas.microsoft.com/office/powerpoint/2010/main" val="31297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12</a:t>
            </a:fld>
            <a:endParaRPr lang="es-ES"/>
          </a:p>
        </p:txBody>
      </p:sp>
    </p:spTree>
    <p:extLst>
      <p:ext uri="{BB962C8B-B14F-4D97-AF65-F5344CB8AC3E}">
        <p14:creationId xmlns:p14="http://schemas.microsoft.com/office/powerpoint/2010/main" val="11631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13</a:t>
            </a:fld>
            <a:endParaRPr lang="es-ES"/>
          </a:p>
        </p:txBody>
      </p:sp>
    </p:spTree>
    <p:extLst>
      <p:ext uri="{BB962C8B-B14F-4D97-AF65-F5344CB8AC3E}">
        <p14:creationId xmlns:p14="http://schemas.microsoft.com/office/powerpoint/2010/main" val="205309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14</a:t>
            </a:fld>
            <a:endParaRPr lang="es-ES"/>
          </a:p>
        </p:txBody>
      </p:sp>
    </p:spTree>
    <p:extLst>
      <p:ext uri="{BB962C8B-B14F-4D97-AF65-F5344CB8AC3E}">
        <p14:creationId xmlns:p14="http://schemas.microsoft.com/office/powerpoint/2010/main" val="46309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15</a:t>
            </a:fld>
            <a:endParaRPr lang="es-ES"/>
          </a:p>
        </p:txBody>
      </p:sp>
    </p:spTree>
    <p:extLst>
      <p:ext uri="{BB962C8B-B14F-4D97-AF65-F5344CB8AC3E}">
        <p14:creationId xmlns:p14="http://schemas.microsoft.com/office/powerpoint/2010/main" val="400310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16</a:t>
            </a:fld>
            <a:endParaRPr lang="es-ES"/>
          </a:p>
        </p:txBody>
      </p:sp>
    </p:spTree>
    <p:extLst>
      <p:ext uri="{BB962C8B-B14F-4D97-AF65-F5344CB8AC3E}">
        <p14:creationId xmlns:p14="http://schemas.microsoft.com/office/powerpoint/2010/main" val="336058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17</a:t>
            </a:fld>
            <a:endParaRPr lang="es-ES"/>
          </a:p>
        </p:txBody>
      </p:sp>
    </p:spTree>
    <p:extLst>
      <p:ext uri="{BB962C8B-B14F-4D97-AF65-F5344CB8AC3E}">
        <p14:creationId xmlns:p14="http://schemas.microsoft.com/office/powerpoint/2010/main" val="249254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18</a:t>
            </a:fld>
            <a:endParaRPr lang="es-ES"/>
          </a:p>
        </p:txBody>
      </p:sp>
    </p:spTree>
    <p:extLst>
      <p:ext uri="{BB962C8B-B14F-4D97-AF65-F5344CB8AC3E}">
        <p14:creationId xmlns:p14="http://schemas.microsoft.com/office/powerpoint/2010/main" val="425616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19</a:t>
            </a:fld>
            <a:endParaRPr lang="es-ES"/>
          </a:p>
        </p:txBody>
      </p:sp>
    </p:spTree>
    <p:extLst>
      <p:ext uri="{BB962C8B-B14F-4D97-AF65-F5344CB8AC3E}">
        <p14:creationId xmlns:p14="http://schemas.microsoft.com/office/powerpoint/2010/main" val="406605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20</a:t>
            </a:fld>
            <a:endParaRPr lang="es-ES"/>
          </a:p>
        </p:txBody>
      </p:sp>
    </p:spTree>
    <p:extLst>
      <p:ext uri="{BB962C8B-B14F-4D97-AF65-F5344CB8AC3E}">
        <p14:creationId xmlns:p14="http://schemas.microsoft.com/office/powerpoint/2010/main" val="123557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2</a:t>
            </a:fld>
            <a:endParaRPr lang="es-ES"/>
          </a:p>
        </p:txBody>
      </p:sp>
    </p:spTree>
    <p:extLst>
      <p:ext uri="{BB962C8B-B14F-4D97-AF65-F5344CB8AC3E}">
        <p14:creationId xmlns:p14="http://schemas.microsoft.com/office/powerpoint/2010/main" val="1926012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21</a:t>
            </a:fld>
            <a:endParaRPr lang="es-ES"/>
          </a:p>
        </p:txBody>
      </p:sp>
    </p:spTree>
    <p:extLst>
      <p:ext uri="{BB962C8B-B14F-4D97-AF65-F5344CB8AC3E}">
        <p14:creationId xmlns:p14="http://schemas.microsoft.com/office/powerpoint/2010/main" val="404552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22</a:t>
            </a:fld>
            <a:endParaRPr lang="es-ES"/>
          </a:p>
        </p:txBody>
      </p:sp>
    </p:spTree>
    <p:extLst>
      <p:ext uri="{BB962C8B-B14F-4D97-AF65-F5344CB8AC3E}">
        <p14:creationId xmlns:p14="http://schemas.microsoft.com/office/powerpoint/2010/main" val="2129969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29</a:t>
            </a:fld>
            <a:endParaRPr lang="es-ES"/>
          </a:p>
        </p:txBody>
      </p:sp>
    </p:spTree>
    <p:extLst>
      <p:ext uri="{BB962C8B-B14F-4D97-AF65-F5344CB8AC3E}">
        <p14:creationId xmlns:p14="http://schemas.microsoft.com/office/powerpoint/2010/main" val="3419516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30</a:t>
            </a:fld>
            <a:endParaRPr lang="es-ES" dirty="0"/>
          </a:p>
        </p:txBody>
      </p:sp>
    </p:spTree>
    <p:extLst>
      <p:ext uri="{BB962C8B-B14F-4D97-AF65-F5344CB8AC3E}">
        <p14:creationId xmlns:p14="http://schemas.microsoft.com/office/powerpoint/2010/main" val="2988764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35</a:t>
            </a:fld>
            <a:endParaRPr lang="es-ES" dirty="0"/>
          </a:p>
        </p:txBody>
      </p:sp>
    </p:spTree>
    <p:extLst>
      <p:ext uri="{BB962C8B-B14F-4D97-AF65-F5344CB8AC3E}">
        <p14:creationId xmlns:p14="http://schemas.microsoft.com/office/powerpoint/2010/main" val="106008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4</a:t>
            </a:fld>
            <a:endParaRPr lang="es-ES"/>
          </a:p>
        </p:txBody>
      </p:sp>
    </p:spTree>
    <p:extLst>
      <p:ext uri="{BB962C8B-B14F-4D97-AF65-F5344CB8AC3E}">
        <p14:creationId xmlns:p14="http://schemas.microsoft.com/office/powerpoint/2010/main" val="333087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5</a:t>
            </a:fld>
            <a:endParaRPr lang="es-ES"/>
          </a:p>
        </p:txBody>
      </p:sp>
    </p:spTree>
    <p:extLst>
      <p:ext uri="{BB962C8B-B14F-4D97-AF65-F5344CB8AC3E}">
        <p14:creationId xmlns:p14="http://schemas.microsoft.com/office/powerpoint/2010/main" val="29809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6</a:t>
            </a:fld>
            <a:endParaRPr lang="es-ES"/>
          </a:p>
        </p:txBody>
      </p:sp>
    </p:spTree>
    <p:extLst>
      <p:ext uri="{BB962C8B-B14F-4D97-AF65-F5344CB8AC3E}">
        <p14:creationId xmlns:p14="http://schemas.microsoft.com/office/powerpoint/2010/main" val="47536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7</a:t>
            </a:fld>
            <a:endParaRPr lang="es-ES"/>
          </a:p>
        </p:txBody>
      </p:sp>
    </p:spTree>
    <p:extLst>
      <p:ext uri="{BB962C8B-B14F-4D97-AF65-F5344CB8AC3E}">
        <p14:creationId xmlns:p14="http://schemas.microsoft.com/office/powerpoint/2010/main" val="25295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8</a:t>
            </a:fld>
            <a:endParaRPr lang="es-ES"/>
          </a:p>
        </p:txBody>
      </p:sp>
    </p:spTree>
    <p:extLst>
      <p:ext uri="{BB962C8B-B14F-4D97-AF65-F5344CB8AC3E}">
        <p14:creationId xmlns:p14="http://schemas.microsoft.com/office/powerpoint/2010/main" val="185160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9</a:t>
            </a:fld>
            <a:endParaRPr lang="es-ES"/>
          </a:p>
        </p:txBody>
      </p:sp>
    </p:spTree>
    <p:extLst>
      <p:ext uri="{BB962C8B-B14F-4D97-AF65-F5344CB8AC3E}">
        <p14:creationId xmlns:p14="http://schemas.microsoft.com/office/powerpoint/2010/main" val="202742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CCFBC4-9DE3-4C91-811D-3C8D2A7DD187}" type="slidenum">
              <a:rPr lang="es-ES" smtClean="0"/>
              <a:pPr/>
              <a:t>10</a:t>
            </a:fld>
            <a:endParaRPr lang="es-ES"/>
          </a:p>
        </p:txBody>
      </p:sp>
    </p:spTree>
    <p:extLst>
      <p:ext uri="{BB962C8B-B14F-4D97-AF65-F5344CB8AC3E}">
        <p14:creationId xmlns:p14="http://schemas.microsoft.com/office/powerpoint/2010/main" val="369710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7" name="Slide Number Placeholder 26"/>
          <p:cNvSpPr>
            <a:spLocks noGrp="1"/>
          </p:cNvSpPr>
          <p:nvPr>
            <p:ph type="sldNum" sz="quarter" idx="12"/>
          </p:nvPr>
        </p:nvSpPr>
        <p:spPr/>
        <p:txBody>
          <a:bodyPr/>
          <a:lstStyle/>
          <a:p>
            <a:fld id="{577E2933-750B-4D76-BF9B-1A9D34EBAF2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388986A-A184-4909-9DD6-BF1D881F94F8}" type="datetime1">
              <a:rPr lang="es-ES" smtClean="0"/>
              <a:t>06/10/2021</a:t>
            </a:fld>
            <a:endParaRPr lang="es-ES"/>
          </a:p>
        </p:txBody>
      </p:sp>
      <p:sp>
        <p:nvSpPr>
          <p:cNvPr id="5" name="Footer Placeholder 4"/>
          <p:cNvSpPr>
            <a:spLocks noGrp="1"/>
          </p:cNvSpPr>
          <p:nvPr>
            <p:ph type="ftr" sz="quarter" idx="11"/>
          </p:nvPr>
        </p:nvSpPr>
        <p:spPr/>
        <p:txBody>
          <a:bodyPr/>
          <a:lstStyle/>
          <a:p>
            <a:r>
              <a:rPr lang="es-ES" smtClean="0"/>
              <a:t>Versión: R6 - 14/11/2014</a:t>
            </a:r>
            <a:endParaRPr lang="es-ES"/>
          </a:p>
        </p:txBody>
      </p:sp>
      <p:sp>
        <p:nvSpPr>
          <p:cNvPr id="6" name="Slide Number Placeholder 5"/>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ECC9179-CAD8-4ED7-B509-044297F837D2}" type="datetime1">
              <a:rPr lang="es-ES" smtClean="0"/>
              <a:t>06/10/2021</a:t>
            </a:fld>
            <a:endParaRPr lang="es-ES"/>
          </a:p>
        </p:txBody>
      </p:sp>
      <p:sp>
        <p:nvSpPr>
          <p:cNvPr id="5" name="Footer Placeholder 4"/>
          <p:cNvSpPr>
            <a:spLocks noGrp="1"/>
          </p:cNvSpPr>
          <p:nvPr>
            <p:ph type="ftr" sz="quarter" idx="11"/>
          </p:nvPr>
        </p:nvSpPr>
        <p:spPr/>
        <p:txBody>
          <a:bodyPr/>
          <a:lstStyle/>
          <a:p>
            <a:r>
              <a:rPr lang="es-ES" smtClean="0"/>
              <a:t>Versión: R6 - 14/11/2014</a:t>
            </a:r>
            <a:endParaRPr lang="es-ES"/>
          </a:p>
        </p:txBody>
      </p:sp>
      <p:sp>
        <p:nvSpPr>
          <p:cNvPr id="6" name="Slide Number Placeholder 5"/>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Fecha de impresión: </a:t>
            </a:r>
            <a:fld id="{52AAA591-02E3-4C18-BDEF-FE9EE6941BBB}" type="datetime1">
              <a:rPr lang="es-ES" smtClean="0"/>
              <a:t>06/10/2021</a:t>
            </a:fld>
            <a:endParaRPr lang="es-ES" dirty="0"/>
          </a:p>
        </p:txBody>
      </p:sp>
      <p:sp>
        <p:nvSpPr>
          <p:cNvPr id="4" name="3 Marcador de pie de página"/>
          <p:cNvSpPr>
            <a:spLocks noGrp="1"/>
          </p:cNvSpPr>
          <p:nvPr>
            <p:ph type="ftr" sz="quarter" idx="11"/>
          </p:nvPr>
        </p:nvSpPr>
        <p:spPr/>
        <p:txBody>
          <a:bodyPr/>
          <a:lstStyle/>
          <a:p>
            <a:r>
              <a:rPr lang="es-ES" smtClean="0"/>
              <a:t>Versión: R6 - 14/11/2014</a:t>
            </a:r>
            <a:endParaRPr lang="es-ES" dirty="0"/>
          </a:p>
        </p:txBody>
      </p:sp>
      <p:sp>
        <p:nvSpPr>
          <p:cNvPr id="5" name="4 Marcador de número de diapositiva"/>
          <p:cNvSpPr>
            <a:spLocks noGrp="1"/>
          </p:cNvSpPr>
          <p:nvPr>
            <p:ph type="sldNum" sz="quarter" idx="12"/>
          </p:nvPr>
        </p:nvSpPr>
        <p:spPr/>
        <p:txBody>
          <a:bodyPr/>
          <a:lstStyle/>
          <a:p>
            <a:fld id="{577E2933-750B-4D76-BF9B-1A9D34EBAF29}" type="slidenum">
              <a:rPr lang="es-ES" smtClean="0"/>
              <a:pPr/>
              <a:t>‹Nº›</a:t>
            </a:fld>
            <a:endParaRPr lang="es-ES"/>
          </a:p>
        </p:txBody>
      </p:sp>
    </p:spTree>
    <p:extLst>
      <p:ext uri="{BB962C8B-B14F-4D97-AF65-F5344CB8AC3E}">
        <p14:creationId xmlns:p14="http://schemas.microsoft.com/office/powerpoint/2010/main" val="29704347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5104C8-7CBE-475B-8B80-B67C85252FD5}" type="datetime1">
              <a:rPr lang="es-ES" smtClean="0"/>
              <a:t>06/10/2021</a:t>
            </a:fld>
            <a:endParaRPr lang="es-ES" dirty="0"/>
          </a:p>
        </p:txBody>
      </p:sp>
      <p:sp>
        <p:nvSpPr>
          <p:cNvPr id="4" name="3 Marcador de pie de página"/>
          <p:cNvSpPr>
            <a:spLocks noGrp="1"/>
          </p:cNvSpPr>
          <p:nvPr>
            <p:ph type="ftr" sz="quarter" idx="11"/>
          </p:nvPr>
        </p:nvSpPr>
        <p:spPr/>
        <p:txBody>
          <a:bodyPr/>
          <a:lstStyle/>
          <a:p>
            <a:r>
              <a:rPr lang="es-ES" smtClean="0"/>
              <a:t>Versión: R6 - 14/11/2014</a:t>
            </a:r>
            <a:endParaRPr lang="es-ES" dirty="0"/>
          </a:p>
        </p:txBody>
      </p:sp>
      <p:sp>
        <p:nvSpPr>
          <p:cNvPr id="5" name="4 Marcador de número de diapositiva"/>
          <p:cNvSpPr>
            <a:spLocks noGrp="1"/>
          </p:cNvSpPr>
          <p:nvPr>
            <p:ph type="sldNum" sz="quarter" idx="12"/>
          </p:nvPr>
        </p:nvSpPr>
        <p:spPr/>
        <p:txBody>
          <a:bodyPr/>
          <a:lstStyle/>
          <a:p>
            <a:fld id="{577E2933-750B-4D76-BF9B-1A9D34EBAF29}" type="slidenum">
              <a:rPr lang="es-ES" smtClean="0"/>
              <a:pPr/>
              <a:t>‹Nº›</a:t>
            </a:fld>
            <a:endParaRPr lang="es-ES"/>
          </a:p>
        </p:txBody>
      </p:sp>
    </p:spTree>
    <p:extLst>
      <p:ext uri="{BB962C8B-B14F-4D97-AF65-F5344CB8AC3E}">
        <p14:creationId xmlns:p14="http://schemas.microsoft.com/office/powerpoint/2010/main" val="5848246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34324A6-9A0C-4177-B095-37F18F201903}" type="datetime1">
              <a:rPr lang="es-ES" smtClean="0"/>
              <a:t>06/10/2021</a:t>
            </a:fld>
            <a:endParaRPr lang="es-ES"/>
          </a:p>
        </p:txBody>
      </p:sp>
      <p:sp>
        <p:nvSpPr>
          <p:cNvPr id="5" name="4 Marcador de pie de página"/>
          <p:cNvSpPr>
            <a:spLocks noGrp="1"/>
          </p:cNvSpPr>
          <p:nvPr>
            <p:ph type="ftr" sz="quarter" idx="11"/>
          </p:nvPr>
        </p:nvSpPr>
        <p:spPr/>
        <p:txBody>
          <a:bodyPr/>
          <a:lstStyle/>
          <a:p>
            <a:r>
              <a:rPr lang="es-ES" smtClean="0"/>
              <a:t>Versión: R6 - 14/11/2014</a:t>
            </a:r>
            <a:endParaRPr lang="es-ES"/>
          </a:p>
        </p:txBody>
      </p:sp>
      <p:sp>
        <p:nvSpPr>
          <p:cNvPr id="6" name="5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401367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0FA2DFC-28B1-4EF0-8854-55635D3015EE}" type="datetime1">
              <a:rPr lang="es-ES" smtClean="0"/>
              <a:t>06/10/2021</a:t>
            </a:fld>
            <a:endParaRPr lang="es-ES"/>
          </a:p>
        </p:txBody>
      </p:sp>
      <p:sp>
        <p:nvSpPr>
          <p:cNvPr id="5" name="4 Marcador de pie de página"/>
          <p:cNvSpPr>
            <a:spLocks noGrp="1"/>
          </p:cNvSpPr>
          <p:nvPr>
            <p:ph type="ftr" sz="quarter" idx="11"/>
          </p:nvPr>
        </p:nvSpPr>
        <p:spPr/>
        <p:txBody>
          <a:bodyPr/>
          <a:lstStyle/>
          <a:p>
            <a:r>
              <a:rPr lang="es-ES" smtClean="0"/>
              <a:t>Versión: R6 - 14/11/2014</a:t>
            </a:r>
            <a:endParaRPr lang="es-ES"/>
          </a:p>
        </p:txBody>
      </p:sp>
      <p:sp>
        <p:nvSpPr>
          <p:cNvPr id="6" name="5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108697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8B20B8-90A3-424D-A855-5FAB20831201}" type="datetime1">
              <a:rPr lang="es-ES" smtClean="0"/>
              <a:t>06/10/2021</a:t>
            </a:fld>
            <a:endParaRPr lang="es-ES"/>
          </a:p>
        </p:txBody>
      </p:sp>
      <p:sp>
        <p:nvSpPr>
          <p:cNvPr id="5" name="4 Marcador de pie de página"/>
          <p:cNvSpPr>
            <a:spLocks noGrp="1"/>
          </p:cNvSpPr>
          <p:nvPr>
            <p:ph type="ftr" sz="quarter" idx="11"/>
          </p:nvPr>
        </p:nvSpPr>
        <p:spPr/>
        <p:txBody>
          <a:bodyPr/>
          <a:lstStyle/>
          <a:p>
            <a:r>
              <a:rPr lang="es-ES" smtClean="0"/>
              <a:t>Versión: R6 - 14/11/2014</a:t>
            </a:r>
            <a:endParaRPr lang="es-ES"/>
          </a:p>
        </p:txBody>
      </p:sp>
      <p:sp>
        <p:nvSpPr>
          <p:cNvPr id="6" name="5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391533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8F8321C-05E6-4DF0-854C-845EF57E1A78}" type="datetime1">
              <a:rPr lang="es-ES" smtClean="0"/>
              <a:t>06/10/2021</a:t>
            </a:fld>
            <a:endParaRPr lang="es-ES"/>
          </a:p>
        </p:txBody>
      </p:sp>
      <p:sp>
        <p:nvSpPr>
          <p:cNvPr id="6" name="5 Marcador de pie de página"/>
          <p:cNvSpPr>
            <a:spLocks noGrp="1"/>
          </p:cNvSpPr>
          <p:nvPr>
            <p:ph type="ftr" sz="quarter" idx="11"/>
          </p:nvPr>
        </p:nvSpPr>
        <p:spPr/>
        <p:txBody>
          <a:bodyPr/>
          <a:lstStyle/>
          <a:p>
            <a:r>
              <a:rPr lang="es-ES" smtClean="0"/>
              <a:t>Versión: R6 - 14/11/2014</a:t>
            </a:r>
            <a:endParaRPr lang="es-ES"/>
          </a:p>
        </p:txBody>
      </p:sp>
      <p:sp>
        <p:nvSpPr>
          <p:cNvPr id="7" name="6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154507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41D1F4-EDF3-4118-B9CA-4CE3412B8FA9}" type="datetime1">
              <a:rPr lang="es-ES" smtClean="0"/>
              <a:t>06/10/2021</a:t>
            </a:fld>
            <a:endParaRPr lang="es-ES"/>
          </a:p>
        </p:txBody>
      </p:sp>
      <p:sp>
        <p:nvSpPr>
          <p:cNvPr id="8" name="7 Marcador de pie de página"/>
          <p:cNvSpPr>
            <a:spLocks noGrp="1"/>
          </p:cNvSpPr>
          <p:nvPr>
            <p:ph type="ftr" sz="quarter" idx="11"/>
          </p:nvPr>
        </p:nvSpPr>
        <p:spPr/>
        <p:txBody>
          <a:bodyPr/>
          <a:lstStyle/>
          <a:p>
            <a:r>
              <a:rPr lang="es-ES" smtClean="0"/>
              <a:t>Versión: R6 - 14/11/2014</a:t>
            </a:r>
            <a:endParaRPr lang="es-ES"/>
          </a:p>
        </p:txBody>
      </p:sp>
      <p:sp>
        <p:nvSpPr>
          <p:cNvPr id="9" name="8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76180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AD0C972-A517-4560-A0F3-AE6EBCD890E6}" type="datetime1">
              <a:rPr lang="es-ES" smtClean="0"/>
              <a:t>06/10/2021</a:t>
            </a:fld>
            <a:endParaRPr lang="es-ES"/>
          </a:p>
        </p:txBody>
      </p:sp>
      <p:sp>
        <p:nvSpPr>
          <p:cNvPr id="4" name="3 Marcador de pie de página"/>
          <p:cNvSpPr>
            <a:spLocks noGrp="1"/>
          </p:cNvSpPr>
          <p:nvPr>
            <p:ph type="ftr" sz="quarter" idx="11"/>
          </p:nvPr>
        </p:nvSpPr>
        <p:spPr/>
        <p:txBody>
          <a:bodyPr/>
          <a:lstStyle/>
          <a:p>
            <a:r>
              <a:rPr lang="es-ES" smtClean="0"/>
              <a:t>Versión: R6 - 14/11/2014</a:t>
            </a:r>
            <a:endParaRPr lang="es-ES"/>
          </a:p>
        </p:txBody>
      </p:sp>
      <p:sp>
        <p:nvSpPr>
          <p:cNvPr id="5" name="4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275357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EB463AA-3D0C-4BAE-B551-9239BA18950D}" type="datetime1">
              <a:rPr lang="es-ES" smtClean="0"/>
              <a:t>06/10/2021</a:t>
            </a:fld>
            <a:endParaRPr lang="es-ES" dirty="0"/>
          </a:p>
        </p:txBody>
      </p:sp>
      <p:sp>
        <p:nvSpPr>
          <p:cNvPr id="5" name="Footer Placeholder 4"/>
          <p:cNvSpPr>
            <a:spLocks noGrp="1"/>
          </p:cNvSpPr>
          <p:nvPr>
            <p:ph type="ftr" sz="quarter" idx="11"/>
          </p:nvPr>
        </p:nvSpPr>
        <p:spPr/>
        <p:txBody>
          <a:bodyPr/>
          <a:lstStyle/>
          <a:p>
            <a:r>
              <a:rPr lang="es-ES" smtClean="0"/>
              <a:t>Versión: R6 - 14/11/2014</a:t>
            </a:r>
            <a:endParaRPr lang="es-ES"/>
          </a:p>
        </p:txBody>
      </p:sp>
      <p:sp>
        <p:nvSpPr>
          <p:cNvPr id="6" name="Slide Number Placeholder 5"/>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1E966E-B054-4921-831F-890153A2E715}" type="datetime1">
              <a:rPr lang="es-ES" smtClean="0"/>
              <a:t>06/10/2021</a:t>
            </a:fld>
            <a:endParaRPr lang="es-ES"/>
          </a:p>
        </p:txBody>
      </p:sp>
      <p:sp>
        <p:nvSpPr>
          <p:cNvPr id="3" name="2 Marcador de pie de página"/>
          <p:cNvSpPr>
            <a:spLocks noGrp="1"/>
          </p:cNvSpPr>
          <p:nvPr>
            <p:ph type="ftr" sz="quarter" idx="11"/>
          </p:nvPr>
        </p:nvSpPr>
        <p:spPr/>
        <p:txBody>
          <a:bodyPr/>
          <a:lstStyle/>
          <a:p>
            <a:r>
              <a:rPr lang="es-ES" smtClean="0"/>
              <a:t>Versión: R6 - 14/11/2014</a:t>
            </a:r>
            <a:endParaRPr lang="es-ES"/>
          </a:p>
        </p:txBody>
      </p:sp>
      <p:sp>
        <p:nvSpPr>
          <p:cNvPr id="4" name="3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130095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DEB1B4-D806-4849-B1A1-E1D28F0DBC83}" type="datetime1">
              <a:rPr lang="es-ES" smtClean="0"/>
              <a:t>06/10/2021</a:t>
            </a:fld>
            <a:endParaRPr lang="es-ES"/>
          </a:p>
        </p:txBody>
      </p:sp>
      <p:sp>
        <p:nvSpPr>
          <p:cNvPr id="6" name="5 Marcador de pie de página"/>
          <p:cNvSpPr>
            <a:spLocks noGrp="1"/>
          </p:cNvSpPr>
          <p:nvPr>
            <p:ph type="ftr" sz="quarter" idx="11"/>
          </p:nvPr>
        </p:nvSpPr>
        <p:spPr/>
        <p:txBody>
          <a:bodyPr/>
          <a:lstStyle/>
          <a:p>
            <a:r>
              <a:rPr lang="es-ES" smtClean="0"/>
              <a:t>Versión: R6 - 14/11/2014</a:t>
            </a:r>
            <a:endParaRPr lang="es-ES"/>
          </a:p>
        </p:txBody>
      </p:sp>
      <p:sp>
        <p:nvSpPr>
          <p:cNvPr id="7" name="6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335149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322F1B-9825-48C0-85C8-C4C2EB519618}" type="datetime1">
              <a:rPr lang="es-ES" smtClean="0"/>
              <a:t>06/10/2021</a:t>
            </a:fld>
            <a:endParaRPr lang="es-ES"/>
          </a:p>
        </p:txBody>
      </p:sp>
      <p:sp>
        <p:nvSpPr>
          <p:cNvPr id="6" name="5 Marcador de pie de página"/>
          <p:cNvSpPr>
            <a:spLocks noGrp="1"/>
          </p:cNvSpPr>
          <p:nvPr>
            <p:ph type="ftr" sz="quarter" idx="11"/>
          </p:nvPr>
        </p:nvSpPr>
        <p:spPr/>
        <p:txBody>
          <a:bodyPr/>
          <a:lstStyle/>
          <a:p>
            <a:r>
              <a:rPr lang="es-ES" smtClean="0"/>
              <a:t>Versión: R6 - 14/11/2014</a:t>
            </a:r>
            <a:endParaRPr lang="es-ES"/>
          </a:p>
        </p:txBody>
      </p:sp>
      <p:sp>
        <p:nvSpPr>
          <p:cNvPr id="7" name="6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3568574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1"/>
          </p:nvPr>
        </p:nvSpPr>
        <p:spPr/>
        <p:txBody>
          <a:bodyPr/>
          <a:lstStyle/>
          <a:p>
            <a:r>
              <a:rPr lang="es-ES" smtClean="0"/>
              <a:t>Versión: R6 - 14/11/2014</a:t>
            </a:r>
            <a:endParaRPr lang="es-ES" dirty="0"/>
          </a:p>
        </p:txBody>
      </p:sp>
      <p:sp>
        <p:nvSpPr>
          <p:cNvPr id="6" name="5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3537633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número de diapositiva"/>
          <p:cNvSpPr>
            <a:spLocks noGrp="1"/>
          </p:cNvSpPr>
          <p:nvPr>
            <p:ph type="sldNum" sz="quarter" idx="12"/>
          </p:nvPr>
        </p:nvSpPr>
        <p:spPr/>
        <p:txBody>
          <a:bodyPr/>
          <a:lstStyle/>
          <a:p>
            <a:fld id="{9EC455DB-2C2B-4058-962C-E88281323B77}" type="slidenum">
              <a:rPr lang="es-ES" smtClean="0"/>
              <a:t>‹Nº›</a:t>
            </a:fld>
            <a:endParaRPr lang="es-ES"/>
          </a:p>
        </p:txBody>
      </p:sp>
    </p:spTree>
    <p:extLst>
      <p:ext uri="{BB962C8B-B14F-4D97-AF65-F5344CB8AC3E}">
        <p14:creationId xmlns:p14="http://schemas.microsoft.com/office/powerpoint/2010/main" val="210981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35F1C14D-5E2D-40D6-BEC7-7E7FED11E778}" type="datetime1">
              <a:rPr lang="es-ES" smtClean="0"/>
              <a:t>06/10/2021</a:t>
            </a:fld>
            <a:endParaRPr lang="es-ES"/>
          </a:p>
        </p:txBody>
      </p:sp>
      <p:sp>
        <p:nvSpPr>
          <p:cNvPr id="5" name="Footer Placeholder 4"/>
          <p:cNvSpPr>
            <a:spLocks noGrp="1"/>
          </p:cNvSpPr>
          <p:nvPr>
            <p:ph type="ftr" sz="quarter" idx="11"/>
          </p:nvPr>
        </p:nvSpPr>
        <p:spPr/>
        <p:txBody>
          <a:bodyPr/>
          <a:lstStyle/>
          <a:p>
            <a:r>
              <a:rPr lang="es-ES" smtClean="0"/>
              <a:t>Versión: R6 - 14/11/2014</a:t>
            </a:r>
            <a:endParaRPr lang="es-ES"/>
          </a:p>
        </p:txBody>
      </p:sp>
      <p:sp>
        <p:nvSpPr>
          <p:cNvPr id="6" name="Slide Number Placeholder 5"/>
          <p:cNvSpPr>
            <a:spLocks noGrp="1"/>
          </p:cNvSpPr>
          <p:nvPr>
            <p:ph type="sldNum" sz="quarter" idx="12"/>
          </p:nvPr>
        </p:nvSpPr>
        <p:spPr/>
        <p:txBody>
          <a:bodyPr/>
          <a:lstStyle/>
          <a:p>
            <a:fld id="{577E2933-750B-4D76-BF9B-1A9D34EBAF2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DA44651E-989F-416E-B5CC-A4851CE8C8BD}" type="datetime1">
              <a:rPr lang="es-ES" smtClean="0"/>
              <a:t>06/10/2021</a:t>
            </a:fld>
            <a:endParaRPr lang="es-ES"/>
          </a:p>
        </p:txBody>
      </p:sp>
      <p:sp>
        <p:nvSpPr>
          <p:cNvPr id="6" name="Footer Placeholder 5"/>
          <p:cNvSpPr>
            <a:spLocks noGrp="1"/>
          </p:cNvSpPr>
          <p:nvPr>
            <p:ph type="ftr" sz="quarter" idx="11"/>
          </p:nvPr>
        </p:nvSpPr>
        <p:spPr/>
        <p:txBody>
          <a:bodyPr/>
          <a:lstStyle/>
          <a:p>
            <a:r>
              <a:rPr lang="es-ES" smtClean="0"/>
              <a:t>Versión: R6 - 14/11/2014</a:t>
            </a:r>
            <a:endParaRPr lang="es-ES"/>
          </a:p>
        </p:txBody>
      </p:sp>
      <p:sp>
        <p:nvSpPr>
          <p:cNvPr id="7" name="Slide Number Placeholder 6"/>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94B1D715-C23E-456B-AA07-4D7CF518A839}" type="datetime1">
              <a:rPr lang="es-ES" smtClean="0"/>
              <a:t>06/10/2021</a:t>
            </a:fld>
            <a:endParaRPr lang="es-ES"/>
          </a:p>
        </p:txBody>
      </p:sp>
      <p:sp>
        <p:nvSpPr>
          <p:cNvPr id="8" name="Footer Placeholder 7"/>
          <p:cNvSpPr>
            <a:spLocks noGrp="1"/>
          </p:cNvSpPr>
          <p:nvPr>
            <p:ph type="ftr" sz="quarter" idx="11"/>
          </p:nvPr>
        </p:nvSpPr>
        <p:spPr/>
        <p:txBody>
          <a:bodyPr/>
          <a:lstStyle/>
          <a:p>
            <a:r>
              <a:rPr lang="es-ES" smtClean="0"/>
              <a:t>Versión: R6 - 14/11/2014</a:t>
            </a:r>
            <a:endParaRPr lang="es-ES"/>
          </a:p>
        </p:txBody>
      </p:sp>
      <p:sp>
        <p:nvSpPr>
          <p:cNvPr id="9" name="Slide Number Placeholder 8"/>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r>
              <a:rPr lang="es-ES" dirty="0" smtClean="0"/>
              <a:t>Fecha de impresión</a:t>
            </a:r>
            <a:r>
              <a:rPr lang="es-ES" smtClean="0"/>
              <a:t>: </a:t>
            </a:r>
            <a:fld id="{1ABCE90B-3C5E-4D3E-92BD-9F3D9180B9EA}" type="datetime1">
              <a:rPr lang="es-ES" smtClean="0"/>
              <a:t>06/10/2021</a:t>
            </a:fld>
            <a:endParaRPr lang="es-ES" dirty="0"/>
          </a:p>
        </p:txBody>
      </p:sp>
      <p:sp>
        <p:nvSpPr>
          <p:cNvPr id="4" name="Footer Placeholder 3"/>
          <p:cNvSpPr>
            <a:spLocks noGrp="1"/>
          </p:cNvSpPr>
          <p:nvPr>
            <p:ph type="ftr" sz="quarter" idx="11"/>
          </p:nvPr>
        </p:nvSpPr>
        <p:spPr>
          <a:xfrm>
            <a:off x="3635896" y="6356350"/>
            <a:ext cx="2383904" cy="365125"/>
          </a:xfrm>
        </p:spPr>
        <p:txBody>
          <a:bodyPr/>
          <a:lstStyle/>
          <a:p>
            <a:r>
              <a:rPr lang="es-ES" smtClean="0"/>
              <a:t>Versión: R6 - 14/11/2014</a:t>
            </a:r>
            <a:endParaRPr lang="es-ES" dirty="0"/>
          </a:p>
        </p:txBody>
      </p:sp>
      <p:sp>
        <p:nvSpPr>
          <p:cNvPr id="5" name="Slide Number Placeholder 4"/>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D5BFD-60D0-4D20-81A2-2481AE254581}" type="datetime1">
              <a:rPr lang="es-ES" smtClean="0"/>
              <a:t>06/10/2021</a:t>
            </a:fld>
            <a:endParaRPr lang="es-ES"/>
          </a:p>
        </p:txBody>
      </p:sp>
      <p:sp>
        <p:nvSpPr>
          <p:cNvPr id="3" name="Footer Placeholder 2"/>
          <p:cNvSpPr>
            <a:spLocks noGrp="1"/>
          </p:cNvSpPr>
          <p:nvPr>
            <p:ph type="ftr" sz="quarter" idx="11"/>
          </p:nvPr>
        </p:nvSpPr>
        <p:spPr/>
        <p:txBody>
          <a:bodyPr/>
          <a:lstStyle/>
          <a:p>
            <a:r>
              <a:rPr lang="es-ES" smtClean="0"/>
              <a:t>Versión: R6 - 14/11/2014</a:t>
            </a:r>
            <a:endParaRPr lang="es-ES"/>
          </a:p>
        </p:txBody>
      </p:sp>
      <p:sp>
        <p:nvSpPr>
          <p:cNvPr id="4" name="Slide Number Placeholder 3"/>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A3C7122-12F5-4F86-9E7F-C6F9AB9AEF30}" type="datetime1">
              <a:rPr lang="es-ES" smtClean="0"/>
              <a:t>06/10/2021</a:t>
            </a:fld>
            <a:endParaRPr lang="es-ES"/>
          </a:p>
        </p:txBody>
      </p:sp>
      <p:sp>
        <p:nvSpPr>
          <p:cNvPr id="6" name="Footer Placeholder 5"/>
          <p:cNvSpPr>
            <a:spLocks noGrp="1"/>
          </p:cNvSpPr>
          <p:nvPr>
            <p:ph type="ftr" sz="quarter" idx="11"/>
          </p:nvPr>
        </p:nvSpPr>
        <p:spPr/>
        <p:txBody>
          <a:bodyPr/>
          <a:lstStyle/>
          <a:p>
            <a:r>
              <a:rPr lang="es-ES" smtClean="0"/>
              <a:t>Versión: R6 - 14/11/2014</a:t>
            </a:r>
            <a:endParaRPr lang="es-ES"/>
          </a:p>
        </p:txBody>
      </p:sp>
      <p:sp>
        <p:nvSpPr>
          <p:cNvPr id="7" name="Slide Number Placeholder 6"/>
          <p:cNvSpPr>
            <a:spLocks noGrp="1"/>
          </p:cNvSpPr>
          <p:nvPr>
            <p:ph type="sldNum" sz="quarter" idx="12"/>
          </p:nvPr>
        </p:nvSpPr>
        <p:spPr/>
        <p:txBody>
          <a:bodyPr/>
          <a:lstStyle/>
          <a:p>
            <a:fld id="{577E2933-750B-4D76-BF9B-1A9D34EBAF29}" type="slidenum">
              <a:rPr lang="es-ES" smtClean="0"/>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DD5839FA-7982-4179-B8C4-59DEA1A564C7}" type="datetime1">
              <a:rPr lang="es-ES" smtClean="0"/>
              <a:t>06/10/2021</a:t>
            </a:fld>
            <a:endParaRPr lang="es-ES"/>
          </a:p>
        </p:txBody>
      </p:sp>
      <p:sp>
        <p:nvSpPr>
          <p:cNvPr id="6" name="Footer Placeholder 5"/>
          <p:cNvSpPr>
            <a:spLocks noGrp="1"/>
          </p:cNvSpPr>
          <p:nvPr>
            <p:ph type="ftr" sz="quarter" idx="11"/>
          </p:nvPr>
        </p:nvSpPr>
        <p:spPr/>
        <p:txBody>
          <a:bodyPr/>
          <a:lstStyle/>
          <a:p>
            <a:r>
              <a:rPr lang="es-ES" smtClean="0"/>
              <a:t>Versión: R6 - 14/11/2014</a:t>
            </a:r>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577E2933-750B-4D76-BF9B-1A9D34EBAF29}" type="slidenum">
              <a:rPr lang="es-ES" smtClean="0"/>
              <a:pPr/>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dirty="0" smtClean="0"/>
              <a:t>Fecha de impresión</a:t>
            </a:r>
            <a:r>
              <a:rPr lang="es-ES" smtClean="0"/>
              <a:t>: </a:t>
            </a:r>
            <a:fld id="{ABB6C35B-15C9-4ADA-A31E-8BD1B9945545}" type="datetime1">
              <a:rPr lang="es-ES" smtClean="0"/>
              <a:t>06/10/2021</a:t>
            </a:fld>
            <a:r>
              <a:rPr lang="es-ES" smtClean="0"/>
              <a:t> </a:t>
            </a:r>
            <a:endParaRPr lang="es-ES" dirty="0"/>
          </a:p>
        </p:txBody>
      </p:sp>
      <p:sp>
        <p:nvSpPr>
          <p:cNvPr id="22" name="Footer Placeholder 21"/>
          <p:cNvSpPr>
            <a:spLocks noGrp="1"/>
          </p:cNvSpPr>
          <p:nvPr>
            <p:ph type="ftr" sz="quarter" idx="3"/>
          </p:nvPr>
        </p:nvSpPr>
        <p:spPr>
          <a:xfrm>
            <a:off x="3851920" y="6356350"/>
            <a:ext cx="216788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Versión: R6 - 14/11/2014</a:t>
            </a:r>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7E2933-750B-4D76-BF9B-1A9D34EBAF29}" type="slidenum">
              <a:rPr lang="es-ES" smtClean="0"/>
              <a:pPr/>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Lst>
  <p:transition>
    <p:fade/>
  </p:transition>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28789-FB1D-48F1-B279-8EB59489E36B}" type="datetime1">
              <a:rPr lang="es-ES" smtClean="0"/>
              <a:t>06/10/2021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Versión: R6 - 14/11/2014</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455DB-2C2B-4058-962C-E88281323B77}" type="slidenum">
              <a:rPr lang="es-ES" smtClean="0"/>
              <a:t>‹Nº›</a:t>
            </a:fld>
            <a:endParaRPr lang="es-ES"/>
          </a:p>
        </p:txBody>
      </p:sp>
    </p:spTree>
    <p:extLst>
      <p:ext uri="{BB962C8B-B14F-4D97-AF65-F5344CB8AC3E}">
        <p14:creationId xmlns:p14="http://schemas.microsoft.com/office/powerpoint/2010/main" val="3273404121"/>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15" name="14 CuadroTexto"/>
          <p:cNvSpPr txBox="1"/>
          <p:nvPr/>
        </p:nvSpPr>
        <p:spPr>
          <a:xfrm>
            <a:off x="827584" y="1880976"/>
            <a:ext cx="7636271"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R" sz="3600" b="1" dirty="0" smtClean="0">
                <a:solidFill>
                  <a:schemeClr val="tx2"/>
                </a:solidFill>
                <a:latin typeface="Arial" panose="020B0604020202020204" pitchFamily="34" charset="0"/>
                <a:cs typeface="Arial" panose="020B0604020202020204" pitchFamily="34" charset="0"/>
              </a:rPr>
              <a:t>Unidad de Gestión Administrativa y Logística</a:t>
            </a:r>
          </a:p>
          <a:p>
            <a:pPr algn="ctr"/>
            <a:endParaRPr lang="es-CR" sz="3600" b="1" dirty="0" smtClean="0">
              <a:solidFill>
                <a:schemeClr val="tx2"/>
              </a:solidFill>
              <a:latin typeface="Arial" panose="020B0604020202020204" pitchFamily="34" charset="0"/>
              <a:cs typeface="Arial" panose="020B0604020202020204" pitchFamily="34" charset="0"/>
            </a:endParaRPr>
          </a:p>
          <a:p>
            <a:pPr algn="ctr"/>
            <a:r>
              <a:rPr lang="es-CR" sz="3600" b="1" u="sng" dirty="0" smtClean="0">
                <a:solidFill>
                  <a:schemeClr val="tx2"/>
                </a:solidFill>
                <a:latin typeface="Arial" panose="020B0604020202020204" pitchFamily="34" charset="0"/>
                <a:cs typeface="Arial" panose="020B0604020202020204" pitchFamily="34" charset="0"/>
              </a:rPr>
              <a:t>Informe de Gestión </a:t>
            </a:r>
          </a:p>
          <a:p>
            <a:pPr algn="ctr"/>
            <a:r>
              <a:rPr lang="es-CR" sz="3600" b="1" u="sng" dirty="0" smtClean="0">
                <a:solidFill>
                  <a:schemeClr val="tx2"/>
                </a:solidFill>
                <a:latin typeface="Arial" panose="020B0604020202020204" pitchFamily="34" charset="0"/>
                <a:cs typeface="Arial" panose="020B0604020202020204" pitchFamily="34" charset="0"/>
              </a:rPr>
              <a:t>II Cuatrimestre 2021</a:t>
            </a:r>
          </a:p>
        </p:txBody>
      </p:sp>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1</a:t>
            </a:fld>
            <a:endParaRPr lang="es-ES" dirty="0"/>
          </a:p>
        </p:txBody>
      </p:sp>
    </p:spTree>
    <p:extLst>
      <p:ext uri="{BB962C8B-B14F-4D97-AF65-F5344CB8AC3E}">
        <p14:creationId xmlns:p14="http://schemas.microsoft.com/office/powerpoint/2010/main" val="336718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MEP trasparente.png"/>
          <p:cNvPicPr>
            <a:picLocks noChangeAspect="1"/>
          </p:cNvPicPr>
          <p:nvPr/>
        </p:nvPicPr>
        <p:blipFill>
          <a:blip r:embed="rId3" cstate="print"/>
          <a:stretch>
            <a:fillRect/>
          </a:stretch>
        </p:blipFill>
        <p:spPr>
          <a:xfrm>
            <a:off x="251519" y="232496"/>
            <a:ext cx="1324281" cy="892247"/>
          </a:xfrm>
          <a:prstGeom prst="rect">
            <a:avLst/>
          </a:prstGeom>
        </p:spPr>
      </p:pic>
      <p:sp>
        <p:nvSpPr>
          <p:cNvPr id="11" name="6 Título"/>
          <p:cNvSpPr txBox="1">
            <a:spLocks/>
          </p:cNvSpPr>
          <p:nvPr/>
        </p:nvSpPr>
        <p:spPr>
          <a:xfrm>
            <a:off x="5940152"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sp>
        <p:nvSpPr>
          <p:cNvPr id="4" name="3 Marcador de número de diapositiva"/>
          <p:cNvSpPr>
            <a:spLocks noGrp="1"/>
          </p:cNvSpPr>
          <p:nvPr>
            <p:ph type="sldNum" sz="quarter" idx="12"/>
          </p:nvPr>
        </p:nvSpPr>
        <p:spPr/>
        <p:txBody>
          <a:bodyPr/>
          <a:lstStyle/>
          <a:p>
            <a:fld id="{577E2933-750B-4D76-BF9B-1A9D34EBAF29}" type="slidenum">
              <a:rPr lang="es-ES" smtClean="0"/>
              <a:pPr/>
              <a:t>10</a:t>
            </a:fld>
            <a:endParaRPr lang="es-ES"/>
          </a:p>
        </p:txBody>
      </p:sp>
      <p:sp>
        <p:nvSpPr>
          <p:cNvPr id="5" name="CuadroTexto 4"/>
          <p:cNvSpPr txBox="1"/>
          <p:nvPr/>
        </p:nvSpPr>
        <p:spPr>
          <a:xfrm>
            <a:off x="467544" y="1268760"/>
            <a:ext cx="8219256" cy="4447371"/>
          </a:xfrm>
          <a:prstGeom prst="rect">
            <a:avLst/>
          </a:prstGeom>
          <a:noFill/>
        </p:spPr>
        <p:txBody>
          <a:bodyPr wrap="square" rtlCol="0">
            <a:spAutoFit/>
          </a:bodyPr>
          <a:lstStyle/>
          <a:p>
            <a:pPr algn="ctr">
              <a:lnSpc>
                <a:spcPct val="150000"/>
              </a:lnSpc>
            </a:pPr>
            <a:r>
              <a:rPr lang="es-ES" sz="2000" b="1" u="sng" dirty="0">
                <a:latin typeface="Arial" panose="020B0604020202020204" pitchFamily="34" charset="0"/>
                <a:ea typeface="+mj-ea"/>
                <a:cs typeface="Arial" panose="020B0604020202020204" pitchFamily="34" charset="0"/>
              </a:rPr>
              <a:t>Principales obstáculos por superar</a:t>
            </a:r>
          </a:p>
          <a:p>
            <a:pPr marL="342900" indent="-342900" algn="just">
              <a:lnSpc>
                <a:spcPct val="150000"/>
              </a:lnSpc>
              <a:buAutoNum type="arabicPeriod"/>
            </a:pPr>
            <a:endParaRPr lang="es-ES" sz="1200" dirty="0" smtClean="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Mejorar la comunicación y apoyo por parte de instancias internas, para el desarrollo e implementación de objetivos en aras de poder homologar el sistema de marcas tanto a nivel de Oficinas Centrales como Direcciones Regionales de Educación.</a:t>
            </a:r>
            <a:endParaRPr lang="es-CR"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CR"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Incremento de nuevas herramientas tecnológicas, que faciliten y automaticen las gestiones de la DRH. Así como, la compra o alquiler de equipo tecnológicos de punta (tabletas, softwares, equipo de cómputo, pizarras táctiles, entre otros); lo cual ayudará en cuanto al nuevo entorno en el cual nos desarrollamos y según se vive por el </a:t>
            </a:r>
            <a:r>
              <a:rPr lang="es-ES" sz="1400" dirty="0" err="1">
                <a:latin typeface="Arial" panose="020B0604020202020204" pitchFamily="34" charset="0"/>
                <a:cs typeface="Arial" panose="020B0604020202020204" pitchFamily="34" charset="0"/>
              </a:rPr>
              <a:t>Covid</a:t>
            </a:r>
            <a:r>
              <a:rPr lang="es-ES" sz="1400" dirty="0">
                <a:latin typeface="Arial" panose="020B0604020202020204" pitchFamily="34" charset="0"/>
                <a:cs typeface="Arial" panose="020B0604020202020204" pitchFamily="34" charset="0"/>
              </a:rPr>
              <a:t> 19. </a:t>
            </a:r>
            <a:endParaRPr lang="es-CR"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CR"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Brindar un seguimiento oportuno a los administradores de marca, mediante inducciones de seguimiento en el año 2021; para la descentralización del sistema de marcas, en temas tales como: permisos de lactancia, cambios de departamento, cambios de edificio, cambios de perfiles, funcionarios inactivos, resolución de problemas con los relojes marcadores entre otros, en tiempos de pandemia </a:t>
            </a:r>
            <a:r>
              <a:rPr lang="es-ES" sz="1400" dirty="0" err="1">
                <a:latin typeface="Arial" panose="020B0604020202020204" pitchFamily="34" charset="0"/>
                <a:cs typeface="Arial" panose="020B0604020202020204" pitchFamily="34" charset="0"/>
              </a:rPr>
              <a:t>Covid</a:t>
            </a:r>
            <a:r>
              <a:rPr lang="es-ES" sz="1400" dirty="0">
                <a:latin typeface="Arial" panose="020B0604020202020204" pitchFamily="34" charset="0"/>
                <a:cs typeface="Arial" panose="020B0604020202020204" pitchFamily="34" charset="0"/>
              </a:rPr>
              <a:t> 19. </a:t>
            </a:r>
            <a:r>
              <a:rPr lang="es-ES" sz="1400" dirty="0" smtClean="0">
                <a:latin typeface="Arial" panose="020B0604020202020204" pitchFamily="34" charset="0"/>
                <a:cs typeface="Arial" panose="020B0604020202020204" pitchFamily="34" charset="0"/>
              </a:rPr>
              <a:t>  </a:t>
            </a:r>
            <a:endParaRPr lang="es-CR" sz="1400" dirty="0">
              <a:latin typeface="Arial" panose="020B0604020202020204" pitchFamily="34" charset="0"/>
              <a:cs typeface="Arial" panose="020B0604020202020204" pitchFamily="34" charset="0"/>
            </a:endParaRPr>
          </a:p>
          <a:p>
            <a:pPr marL="342900" indent="-342900" algn="just">
              <a:lnSpc>
                <a:spcPct val="150000"/>
              </a:lnSpc>
              <a:buAutoNum type="arabicPeriod"/>
            </a:pPr>
            <a:endParaRPr lang="es-ES" sz="1400" dirty="0" smtClean="0">
              <a:latin typeface="Arial" panose="020B0604020202020204" pitchFamily="34" charset="0"/>
              <a:cs typeface="Arial" panose="020B0604020202020204" pitchFamily="34" charset="0"/>
            </a:endParaRPr>
          </a:p>
          <a:p>
            <a:pPr marL="342900" indent="-342900" algn="just">
              <a:lnSpc>
                <a:spcPct val="150000"/>
              </a:lnSpc>
              <a:buAutoNum type="arabicPeriod" startAt="2"/>
            </a:pPr>
            <a:endParaRPr lang="es-E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82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258171" y="332656"/>
            <a:ext cx="1296144" cy="873290"/>
          </a:xfrm>
          <a:prstGeom prst="rect">
            <a:avLst/>
          </a:prstGeom>
        </p:spPr>
      </p:pic>
      <p:sp>
        <p:nvSpPr>
          <p:cNvPr id="15" name="14 CuadroTexto"/>
          <p:cNvSpPr txBox="1"/>
          <p:nvPr/>
        </p:nvSpPr>
        <p:spPr>
          <a:xfrm>
            <a:off x="834782" y="1655486"/>
            <a:ext cx="7636271" cy="1077218"/>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36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del </a:t>
            </a:r>
          </a:p>
          <a:p>
            <a:pPr algn="ct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control interno</a:t>
            </a:r>
          </a:p>
        </p:txBody>
      </p:sp>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11</a:t>
            </a:fld>
            <a:endParaRPr lang="es-ES" dirty="0"/>
          </a:p>
        </p:txBody>
      </p:sp>
      <p:pic>
        <p:nvPicPr>
          <p:cNvPr id="1026" name="Picture 2" descr="Control interno (parte IV) - Mi Ciu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89245"/>
            <a:ext cx="4129792" cy="24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8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905" y="640512"/>
            <a:ext cx="8305800" cy="708688"/>
          </a:xfrm>
        </p:spPr>
        <p:txBody>
          <a:bodyPr>
            <a:normAutofit fontScale="90000"/>
          </a:bodyPr>
          <a:lstStyle/>
          <a:p>
            <a:pPr algn="ctr"/>
            <a:r>
              <a:rPr lang="es-ES" sz="3200" b="1" dirty="0" smtClean="0"/>
              <a:t>	</a:t>
            </a:r>
            <a:br>
              <a:rPr lang="es-ES" sz="3200" b="1" dirty="0" smtClean="0"/>
            </a:br>
            <a:r>
              <a:rPr lang="es-ES" sz="3200" b="1" dirty="0"/>
              <a:t/>
            </a:r>
            <a:br>
              <a:rPr lang="es-ES" sz="3200" b="1" dirty="0"/>
            </a:br>
            <a:r>
              <a:rPr lang="es-ES" sz="3200" b="1" dirty="0" smtClean="0"/>
              <a:t/>
            </a:r>
            <a:br>
              <a:rPr lang="es-ES" sz="3200" b="1" dirty="0" smtClean="0"/>
            </a:br>
            <a:r>
              <a:rPr lang="es-ES" sz="3200" b="1" dirty="0"/>
              <a:t/>
            </a:r>
            <a:br>
              <a:rPr lang="es-ES" sz="3200" b="1" dirty="0"/>
            </a:br>
            <a:r>
              <a:rPr lang="es-ES" sz="3100" b="1" u="sng" dirty="0" smtClean="0">
                <a:latin typeface="Arial" panose="020B0604020202020204" pitchFamily="34" charset="0"/>
                <a:cs typeface="Arial" panose="020B0604020202020204" pitchFamily="34" charset="0"/>
              </a:rPr>
              <a:t>Labor sustantiva:</a:t>
            </a:r>
            <a:endParaRPr lang="es-ES" sz="3100" b="1" u="sng"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12"/>
          </p:nvPr>
        </p:nvSpPr>
        <p:spPr/>
        <p:txBody>
          <a:bodyPr/>
          <a:lstStyle/>
          <a:p>
            <a:fld id="{577E2933-750B-4D76-BF9B-1A9D34EBAF29}" type="slidenum">
              <a:rPr lang="es-ES" smtClean="0"/>
              <a:pPr/>
              <a:t>12</a:t>
            </a:fld>
            <a:endParaRPr lang="es-ES" dirty="0"/>
          </a:p>
        </p:txBody>
      </p:sp>
      <p:sp>
        <p:nvSpPr>
          <p:cNvPr id="7" name="6 Título"/>
          <p:cNvSpPr txBox="1">
            <a:spLocks/>
          </p:cNvSpPr>
          <p:nvPr/>
        </p:nvSpPr>
        <p:spPr>
          <a:xfrm>
            <a:off x="5950496" y="6443362"/>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6" name="8 Imagen" descr="MEP trasparente.png"/>
          <p:cNvPicPr>
            <a:picLocks noChangeAspect="1"/>
          </p:cNvPicPr>
          <p:nvPr/>
        </p:nvPicPr>
        <p:blipFill>
          <a:blip r:embed="rId3" cstate="print"/>
          <a:stretch>
            <a:fillRect/>
          </a:stretch>
        </p:blipFill>
        <p:spPr>
          <a:xfrm>
            <a:off x="179512" y="313559"/>
            <a:ext cx="1296144" cy="873290"/>
          </a:xfrm>
          <a:prstGeom prst="rect">
            <a:avLst/>
          </a:prstGeom>
        </p:spPr>
      </p:pic>
      <p:sp>
        <p:nvSpPr>
          <p:cNvPr id="4" name="CuadroTexto 3"/>
          <p:cNvSpPr txBox="1"/>
          <p:nvPr/>
        </p:nvSpPr>
        <p:spPr>
          <a:xfrm>
            <a:off x="928029" y="1594362"/>
            <a:ext cx="7344816" cy="584775"/>
          </a:xfrm>
          <a:prstGeom prst="rect">
            <a:avLst/>
          </a:prstGeom>
          <a:noFill/>
        </p:spPr>
        <p:txBody>
          <a:bodyPr wrap="square" rtlCol="0">
            <a:spAutoFit/>
          </a:bodyPr>
          <a:lstStyle/>
          <a:p>
            <a:pPr marL="342900" indent="-342900" algn="just">
              <a:buFont typeface="+mj-lt"/>
              <a:buAutoNum type="arabicPeriod"/>
            </a:pPr>
            <a:r>
              <a:rPr lang="es-CR" sz="1400" dirty="0">
                <a:latin typeface="Arial" panose="020B0604020202020204" pitchFamily="34" charset="0"/>
                <a:cs typeface="Arial" panose="020B0604020202020204" pitchFamily="34" charset="0"/>
              </a:rPr>
              <a:t>Administrar el sistema de control interno (SCI) de la Dirección de Recursos </a:t>
            </a:r>
            <a:r>
              <a:rPr lang="es-CR" sz="1400" dirty="0" smtClean="0">
                <a:latin typeface="Arial" panose="020B0604020202020204" pitchFamily="34" charset="0"/>
                <a:cs typeface="Arial" panose="020B0604020202020204" pitchFamily="34" charset="0"/>
              </a:rPr>
              <a:t>Humanos:</a:t>
            </a:r>
            <a:endParaRPr lang="es-CR" sz="1400" dirty="0">
              <a:latin typeface="Arial" panose="020B0604020202020204" pitchFamily="34" charset="0"/>
              <a:cs typeface="Arial" panose="020B0604020202020204" pitchFamily="34" charset="0"/>
            </a:endParaRPr>
          </a:p>
          <a:p>
            <a:pPr algn="just"/>
            <a:endParaRPr lang="es-CR" dirty="0" smtClean="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a:stretch>
            <a:fillRect/>
          </a:stretch>
        </p:blipFill>
        <p:spPr>
          <a:xfrm>
            <a:off x="481905" y="2164227"/>
            <a:ext cx="8122975" cy="3835621"/>
          </a:xfrm>
          <a:prstGeom prst="rect">
            <a:avLst/>
          </a:prstGeom>
        </p:spPr>
      </p:pic>
    </p:spTree>
    <p:extLst>
      <p:ext uri="{BB962C8B-B14F-4D97-AF65-F5344CB8AC3E}">
        <p14:creationId xmlns:p14="http://schemas.microsoft.com/office/powerpoint/2010/main" val="23910485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5724128" y="6453336"/>
            <a:ext cx="2736304" cy="298575"/>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grpSp>
        <p:nvGrpSpPr>
          <p:cNvPr id="11" name="10 Grupo"/>
          <p:cNvGrpSpPr/>
          <p:nvPr/>
        </p:nvGrpSpPr>
        <p:grpSpPr>
          <a:xfrm>
            <a:off x="191379" y="5999796"/>
            <a:ext cx="9073008" cy="587905"/>
            <a:chOff x="-71470" y="6286520"/>
            <a:chExt cx="9572692" cy="587905"/>
          </a:xfrm>
        </p:grpSpPr>
        <p:sp>
          <p:nvSpPr>
            <p:cNvPr id="12" name="11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4" name="13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3" name="2 Marcador de número de diapositiva"/>
          <p:cNvSpPr>
            <a:spLocks noGrp="1"/>
          </p:cNvSpPr>
          <p:nvPr>
            <p:ph type="sldNum" sz="quarter" idx="12"/>
          </p:nvPr>
        </p:nvSpPr>
        <p:spPr/>
        <p:txBody>
          <a:bodyPr/>
          <a:lstStyle/>
          <a:p>
            <a:fld id="{577E2933-750B-4D76-BF9B-1A9D34EBAF29}" type="slidenum">
              <a:rPr lang="es-ES" smtClean="0"/>
              <a:pPr/>
              <a:t>13</a:t>
            </a:fld>
            <a:endParaRPr lang="es-ES"/>
          </a:p>
        </p:txBody>
      </p:sp>
      <p:sp>
        <p:nvSpPr>
          <p:cNvPr id="4" name="CuadroTexto 3"/>
          <p:cNvSpPr txBox="1"/>
          <p:nvPr/>
        </p:nvSpPr>
        <p:spPr>
          <a:xfrm>
            <a:off x="457199" y="130944"/>
            <a:ext cx="8003233" cy="2246769"/>
          </a:xfrm>
          <a:prstGeom prst="rect">
            <a:avLst/>
          </a:prstGeom>
          <a:noFill/>
        </p:spPr>
        <p:txBody>
          <a:bodyPr wrap="square" rtlCol="0">
            <a:spAutoFit/>
          </a:bodyPr>
          <a:lstStyle/>
          <a:p>
            <a:pPr algn="just">
              <a:lnSpc>
                <a:spcPct val="150000"/>
              </a:lnSpc>
            </a:pPr>
            <a:endParaRPr lang="es-ES" sz="1400" b="1" dirty="0" smtClean="0">
              <a:latin typeface="Arial" panose="020B0604020202020204" pitchFamily="34" charset="0"/>
              <a:cs typeface="Arial" panose="020B0604020202020204" pitchFamily="34" charset="0"/>
            </a:endParaRPr>
          </a:p>
          <a:p>
            <a:pPr algn="just">
              <a:lnSpc>
                <a:spcPct val="150000"/>
              </a:lnSpc>
            </a:pPr>
            <a:endParaRPr lang="es-ES" sz="1400" b="1" dirty="0">
              <a:latin typeface="Arial" panose="020B0604020202020204" pitchFamily="34" charset="0"/>
              <a:cs typeface="Arial" panose="020B0604020202020204" pitchFamily="34" charset="0"/>
            </a:endParaRPr>
          </a:p>
          <a:p>
            <a:pPr algn="just">
              <a:lnSpc>
                <a:spcPct val="150000"/>
              </a:lnSpc>
            </a:pPr>
            <a:endParaRPr lang="es-ES" sz="1400" b="1" dirty="0" smtClean="0">
              <a:latin typeface="Arial" panose="020B0604020202020204" pitchFamily="34" charset="0"/>
              <a:cs typeface="Arial" panose="020B0604020202020204" pitchFamily="34" charset="0"/>
            </a:endParaRPr>
          </a:p>
          <a:p>
            <a:pPr algn="just">
              <a:lnSpc>
                <a:spcPct val="150000"/>
              </a:lnSpc>
            </a:pPr>
            <a:endParaRPr lang="es-ES" sz="1400" b="1" dirty="0">
              <a:latin typeface="Arial" panose="020B0604020202020204" pitchFamily="34" charset="0"/>
              <a:cs typeface="Arial" panose="020B0604020202020204" pitchFamily="34" charset="0"/>
            </a:endParaRPr>
          </a:p>
          <a:p>
            <a:pPr algn="just">
              <a:lnSpc>
                <a:spcPct val="150000"/>
              </a:lnSpc>
            </a:pPr>
            <a:r>
              <a:rPr lang="es-ES" sz="1400" b="1" dirty="0" smtClean="0">
                <a:latin typeface="Arial" panose="020B0604020202020204" pitchFamily="34" charset="0"/>
                <a:cs typeface="Arial" panose="020B0604020202020204" pitchFamily="34" charset="0"/>
              </a:rPr>
              <a:t> </a:t>
            </a:r>
            <a:endParaRPr lang="es-ES" sz="1400" dirty="0" smtClean="0">
              <a:latin typeface="Arial" panose="020B0604020202020204" pitchFamily="34" charset="0"/>
              <a:cs typeface="Arial" panose="020B0604020202020204" pitchFamily="34" charset="0"/>
            </a:endParaRPr>
          </a:p>
          <a:p>
            <a:pPr algn="just">
              <a:lnSpc>
                <a:spcPct val="150000"/>
              </a:lnSpc>
            </a:pPr>
            <a:endParaRPr lang="es-ES" sz="1400" dirty="0" smtClean="0">
              <a:latin typeface="Arial" panose="020B0604020202020204" pitchFamily="34" charset="0"/>
              <a:cs typeface="Arial" panose="020B0604020202020204" pitchFamily="34" charset="0"/>
            </a:endParaRPr>
          </a:p>
          <a:p>
            <a:pPr algn="just"/>
            <a:endParaRPr lang="es-CR" sz="1400" dirty="0">
              <a:latin typeface="Arial" panose="020B0604020202020204" pitchFamily="34" charset="0"/>
              <a:cs typeface="Arial" panose="020B0604020202020204" pitchFamily="34" charset="0"/>
            </a:endParaRPr>
          </a:p>
        </p:txBody>
      </p:sp>
      <p:sp>
        <p:nvSpPr>
          <p:cNvPr id="10" name="Rectángulo 9"/>
          <p:cNvSpPr/>
          <p:nvPr/>
        </p:nvSpPr>
        <p:spPr>
          <a:xfrm>
            <a:off x="457199" y="262764"/>
            <a:ext cx="8229600" cy="6140142"/>
          </a:xfrm>
          <a:prstGeom prst="rect">
            <a:avLst/>
          </a:prstGeom>
        </p:spPr>
        <p:txBody>
          <a:bodyPr wrap="square">
            <a:spAutoFit/>
          </a:bodyPr>
          <a:lstStyle/>
          <a:p>
            <a:pPr algn="ctr">
              <a:lnSpc>
                <a:spcPct val="150000"/>
              </a:lnSpc>
            </a:pPr>
            <a:r>
              <a:rPr lang="es-ES" sz="2800" b="1" u="sng" dirty="0" smtClean="0">
                <a:solidFill>
                  <a:schemeClr val="tx2"/>
                </a:solidFill>
                <a:latin typeface="Arial" panose="020B0604020202020204" pitchFamily="34" charset="0"/>
              </a:rPr>
              <a:t>Objetivos y resultados</a:t>
            </a:r>
          </a:p>
          <a:p>
            <a:pPr algn="just">
              <a:lnSpc>
                <a:spcPct val="150000"/>
              </a:lnSpc>
            </a:pPr>
            <a:endParaRPr lang="es-ES" sz="1300" b="1" u="sng" dirty="0" smtClean="0">
              <a:latin typeface="Arial" panose="020B0604020202020204" pitchFamily="34" charset="0"/>
              <a:cs typeface="Arial" panose="020B0604020202020204" pitchFamily="34" charset="0"/>
            </a:endParaRPr>
          </a:p>
          <a:p>
            <a:pPr marL="342900" indent="-342900" algn="just">
              <a:lnSpc>
                <a:spcPct val="150000"/>
              </a:lnSpc>
              <a:buAutoNum type="arabicPeriod"/>
            </a:pPr>
            <a:r>
              <a:rPr lang="es-ES" sz="1300" b="1" u="sng" dirty="0" smtClean="0">
                <a:latin typeface="Arial" panose="020B0604020202020204" pitchFamily="34" charset="0"/>
                <a:cs typeface="Arial" panose="020B0604020202020204" pitchFamily="34" charset="0"/>
              </a:rPr>
              <a:t>Objetivo</a:t>
            </a:r>
            <a:r>
              <a:rPr lang="es-ES" sz="1300" dirty="0" smtClean="0">
                <a:latin typeface="Arial" panose="020B0604020202020204" pitchFamily="34" charset="0"/>
                <a:cs typeface="Arial" panose="020B0604020202020204" pitchFamily="34" charset="0"/>
              </a:rPr>
              <a:t>: </a:t>
            </a:r>
            <a:r>
              <a:rPr lang="es-CR" sz="1300" dirty="0">
                <a:latin typeface="Arial" panose="020B0604020202020204" pitchFamily="34" charset="0"/>
                <a:cs typeface="Arial" panose="020B0604020202020204" pitchFamily="34" charset="0"/>
              </a:rPr>
              <a:t>Implementar durante el año </a:t>
            </a:r>
            <a:r>
              <a:rPr lang="es-CR" sz="1300" dirty="0" smtClean="0">
                <a:latin typeface="Arial" panose="020B0604020202020204" pitchFamily="34" charset="0"/>
                <a:cs typeface="Arial" panose="020B0604020202020204" pitchFamily="34" charset="0"/>
              </a:rPr>
              <a:t>2021 </a:t>
            </a:r>
            <a:r>
              <a:rPr lang="es-CR" sz="1300" dirty="0">
                <a:latin typeface="Arial" panose="020B0604020202020204" pitchFamily="34" charset="0"/>
                <a:cs typeface="Arial" panose="020B0604020202020204" pitchFamily="34" charset="0"/>
              </a:rPr>
              <a:t>el Sistema de Control Interno de la DRH (SCI-DRH), mediante la ejecución de actividades que mejoren los resultados obtenidos en Autoevaluación del CI del año </a:t>
            </a:r>
            <a:r>
              <a:rPr lang="es-CR" sz="1300" dirty="0" smtClean="0">
                <a:latin typeface="Arial" panose="020B0604020202020204" pitchFamily="34" charset="0"/>
                <a:cs typeface="Arial" panose="020B0604020202020204" pitchFamily="34" charset="0"/>
              </a:rPr>
              <a:t>2020; </a:t>
            </a:r>
            <a:r>
              <a:rPr lang="es-CR" sz="1300" dirty="0">
                <a:latin typeface="Arial" panose="020B0604020202020204" pitchFamily="34" charset="0"/>
                <a:cs typeface="Arial" panose="020B0604020202020204" pitchFamily="34" charset="0"/>
              </a:rPr>
              <a:t>contribuyendo así, con el eje estratégico de la DRH: “Gestión efectiva de los recursos</a:t>
            </a:r>
            <a:r>
              <a:rPr lang="es-CR" sz="1300" dirty="0" smtClean="0">
                <a:latin typeface="Arial" panose="020B0604020202020204" pitchFamily="34" charset="0"/>
                <a:cs typeface="Arial" panose="020B0604020202020204" pitchFamily="34" charset="0"/>
              </a:rPr>
              <a:t>".</a:t>
            </a:r>
          </a:p>
          <a:p>
            <a:pPr lvl="1" algn="just">
              <a:lnSpc>
                <a:spcPct val="150000"/>
              </a:lnSpc>
            </a:pPr>
            <a:r>
              <a:rPr lang="es-ES" sz="1300" b="1" dirty="0">
                <a:latin typeface="Arial" panose="020B0604020202020204" pitchFamily="34" charset="0"/>
                <a:cs typeface="Arial" panose="020B0604020202020204" pitchFamily="34" charset="0"/>
              </a:rPr>
              <a:t>Actividades generales del </a:t>
            </a:r>
            <a:r>
              <a:rPr lang="es-ES" sz="1300" b="1" dirty="0" smtClean="0">
                <a:latin typeface="Arial" panose="020B0604020202020204" pitchFamily="34" charset="0"/>
                <a:cs typeface="Arial" panose="020B0604020202020204" pitchFamily="34" charset="0"/>
              </a:rPr>
              <a:t>II cuatrimestre </a:t>
            </a:r>
            <a:r>
              <a:rPr lang="es-ES" sz="1300" dirty="0">
                <a:latin typeface="Arial" panose="020B0604020202020204" pitchFamily="34" charset="0"/>
                <a:cs typeface="Arial" panose="020B0604020202020204" pitchFamily="34" charset="0"/>
              </a:rPr>
              <a:t>:</a:t>
            </a:r>
            <a:endParaRPr lang="es-CR" sz="1300" dirty="0">
              <a:latin typeface="Arial" panose="020B0604020202020204" pitchFamily="34" charset="0"/>
              <a:cs typeface="Arial" panose="020B0604020202020204" pitchFamily="34" charset="0"/>
            </a:endParaRPr>
          </a:p>
          <a:p>
            <a:pPr marL="800100" lvl="1" indent="-342900" algn="just">
              <a:lnSpc>
                <a:spcPct val="150000"/>
              </a:lnSpc>
              <a:buFont typeface="+mj-lt"/>
              <a:buAutoNum type="arabicPeriod"/>
            </a:pPr>
            <a:r>
              <a:rPr lang="es-CR" sz="1300" dirty="0">
                <a:latin typeface="Arial" panose="020B0604020202020204" pitchFamily="34" charset="0"/>
                <a:cs typeface="Arial" panose="020B0604020202020204" pitchFamily="34" charset="0"/>
              </a:rPr>
              <a:t>Elaborar, revisar y tramitar ante la DRH los objetivos de Anteproyecto POA-2022 de las instancias de la DRH.</a:t>
            </a:r>
          </a:p>
          <a:p>
            <a:pPr marL="800100" lvl="1" indent="-342900" algn="just">
              <a:lnSpc>
                <a:spcPct val="150000"/>
              </a:lnSpc>
              <a:buFont typeface="+mj-lt"/>
              <a:buAutoNum type="arabicPeriod"/>
            </a:pPr>
            <a:r>
              <a:rPr lang="es-CR" sz="1300" dirty="0">
                <a:latin typeface="Arial" panose="020B0604020202020204" pitchFamily="34" charset="0"/>
                <a:cs typeface="Arial" panose="020B0604020202020204" pitchFamily="34" charset="0"/>
              </a:rPr>
              <a:t>Consolidar la recopilación de los resultados trimestrales de los objetivos del POA 2021 establecidos por las instancias de la DRH.</a:t>
            </a:r>
          </a:p>
          <a:p>
            <a:pPr marL="800100" lvl="1" indent="-342900" algn="just">
              <a:lnSpc>
                <a:spcPct val="150000"/>
              </a:lnSpc>
              <a:buFont typeface="+mj-lt"/>
              <a:buAutoNum type="arabicPeriod"/>
            </a:pPr>
            <a:r>
              <a:rPr lang="es-CR" sz="1300" dirty="0">
                <a:latin typeface="Arial" panose="020B0604020202020204" pitchFamily="34" charset="0"/>
                <a:cs typeface="Arial" panose="020B0604020202020204" pitchFamily="34" charset="0"/>
              </a:rPr>
              <a:t>Dar seguimiento trimestral al cumplimiento de las acciones de mejora detectadas en el ejercicio de autoevaluación 2020 aplicado a las instancias de la DRH.		</a:t>
            </a:r>
          </a:p>
          <a:p>
            <a:pPr marL="800100" lvl="1" indent="-342900" algn="just">
              <a:lnSpc>
                <a:spcPct val="150000"/>
              </a:lnSpc>
              <a:buFont typeface="+mj-lt"/>
              <a:buAutoNum type="arabicPeriod"/>
            </a:pPr>
            <a:r>
              <a:rPr lang="es-CR" sz="1300" dirty="0">
                <a:latin typeface="Arial" panose="020B0604020202020204" pitchFamily="34" charset="0"/>
                <a:cs typeface="Arial" panose="020B0604020202020204" pitchFamily="34" charset="0"/>
              </a:rPr>
              <a:t>Elaborar el Informe de gestión semestral POA-DRH-2021 para la Comisión Estratégica de la DRH</a:t>
            </a:r>
            <a:r>
              <a:rPr lang="es-CR" sz="1300" dirty="0" smtClean="0">
                <a:latin typeface="Arial" panose="020B0604020202020204" pitchFamily="34" charset="0"/>
                <a:cs typeface="Arial" panose="020B0604020202020204" pitchFamily="34" charset="0"/>
              </a:rPr>
              <a:t>.</a:t>
            </a:r>
          </a:p>
          <a:p>
            <a:pPr marL="800100" lvl="1" indent="-342900" algn="just">
              <a:lnSpc>
                <a:spcPct val="150000"/>
              </a:lnSpc>
              <a:buFont typeface="+mj-lt"/>
              <a:buAutoNum type="arabicPeriod"/>
            </a:pPr>
            <a:r>
              <a:rPr lang="es-CR" sz="1300" dirty="0" smtClean="0">
                <a:latin typeface="Arial" panose="020B0604020202020204" pitchFamily="34" charset="0"/>
                <a:cs typeface="Arial" panose="020B0604020202020204" pitchFamily="34" charset="0"/>
              </a:rPr>
              <a:t>Formular, dar seguimiento </a:t>
            </a:r>
            <a:r>
              <a:rPr lang="es-CR" sz="1300" dirty="0">
                <a:latin typeface="Arial" panose="020B0604020202020204" pitchFamily="34" charset="0"/>
                <a:cs typeface="Arial" panose="020B0604020202020204" pitchFamily="34" charset="0"/>
              </a:rPr>
              <a:t>y </a:t>
            </a:r>
            <a:r>
              <a:rPr lang="es-CR" sz="1300" dirty="0" smtClean="0">
                <a:latin typeface="Arial" panose="020B0604020202020204" pitchFamily="34" charset="0"/>
                <a:cs typeface="Arial" panose="020B0604020202020204" pitchFamily="34" charset="0"/>
              </a:rPr>
              <a:t>evaluar el avance del plan estratégico </a:t>
            </a:r>
            <a:r>
              <a:rPr lang="es-CR" sz="1300" dirty="0">
                <a:latin typeface="Arial" panose="020B0604020202020204" pitchFamily="34" charset="0"/>
                <a:cs typeface="Arial" panose="020B0604020202020204" pitchFamily="34" charset="0"/>
              </a:rPr>
              <a:t>de la DRH.</a:t>
            </a:r>
          </a:p>
          <a:p>
            <a:pPr marL="800100" lvl="1" indent="-342900" algn="just">
              <a:lnSpc>
                <a:spcPct val="150000"/>
              </a:lnSpc>
              <a:buFont typeface="+mj-lt"/>
              <a:buAutoNum type="arabicPeriod"/>
            </a:pPr>
            <a:r>
              <a:rPr lang="es-CR" sz="1300" dirty="0" smtClean="0">
                <a:latin typeface="Arial" panose="020B0604020202020204" pitchFamily="34" charset="0"/>
                <a:cs typeface="Arial" panose="020B0604020202020204" pitchFamily="34" charset="0"/>
              </a:rPr>
              <a:t>Actualizar los </a:t>
            </a:r>
            <a:r>
              <a:rPr lang="es-CR" sz="1300" dirty="0">
                <a:latin typeface="Arial" panose="020B0604020202020204" pitchFamily="34" charset="0"/>
                <a:cs typeface="Arial" panose="020B0604020202020204" pitchFamily="34" charset="0"/>
              </a:rPr>
              <a:t>instrumentos para la Autoevaluación del SCI-DRH que serán aplicados en el tercer cuatrimestre</a:t>
            </a:r>
            <a:r>
              <a:rPr lang="es-CR" sz="1300" dirty="0" smtClean="0">
                <a:latin typeface="Arial" panose="020B0604020202020204" pitchFamily="34" charset="0"/>
                <a:cs typeface="Arial" panose="020B0604020202020204" pitchFamily="34" charset="0"/>
              </a:rPr>
              <a:t>.</a:t>
            </a:r>
          </a:p>
          <a:p>
            <a:pPr lvl="1" algn="just">
              <a:lnSpc>
                <a:spcPct val="150000"/>
              </a:lnSpc>
            </a:pPr>
            <a:r>
              <a:rPr lang="es-CR" sz="1300" dirty="0" smtClean="0">
                <a:latin typeface="Arial" panose="020B0604020202020204" pitchFamily="34" charset="0"/>
                <a:cs typeface="Arial" panose="020B0604020202020204" pitchFamily="34" charset="0"/>
              </a:rPr>
              <a:t>Adicionalmente se verificó el impacto del teletrabajo en el Control Interno y el desempeño de la DRH mediante el “II </a:t>
            </a:r>
            <a:r>
              <a:rPr lang="es-CR" sz="1300" dirty="0">
                <a:latin typeface="Arial" panose="020B0604020202020204" pitchFamily="34" charset="0"/>
                <a:cs typeface="Arial" panose="020B0604020202020204" pitchFamily="34" charset="0"/>
              </a:rPr>
              <a:t>Estudio sobre la implantación del teletrabajo en la </a:t>
            </a:r>
            <a:r>
              <a:rPr lang="es-CR" sz="1300" dirty="0" smtClean="0">
                <a:latin typeface="Arial" panose="020B0604020202020204" pitchFamily="34" charset="0"/>
                <a:cs typeface="Arial" panose="020B0604020202020204" pitchFamily="34" charset="0"/>
              </a:rPr>
              <a:t>DRH”.</a:t>
            </a:r>
            <a:endParaRPr lang="es-CR" sz="1300" dirty="0">
              <a:latin typeface="Arial" panose="020B0604020202020204" pitchFamily="34" charset="0"/>
              <a:cs typeface="Arial" panose="020B0604020202020204" pitchFamily="34" charset="0"/>
            </a:endParaRPr>
          </a:p>
          <a:p>
            <a:pPr marL="800100" lvl="1" indent="-342900" algn="just">
              <a:lnSpc>
                <a:spcPct val="150000"/>
              </a:lnSpc>
              <a:buFont typeface="+mj-lt"/>
              <a:buAutoNum type="arabicPeriod"/>
            </a:pPr>
            <a:endParaRPr lang="es-CR" sz="1300" dirty="0">
              <a:latin typeface="Arial" panose="020B0604020202020204" pitchFamily="34" charset="0"/>
              <a:cs typeface="Arial" panose="020B0604020202020204" pitchFamily="34" charset="0"/>
            </a:endParaRPr>
          </a:p>
        </p:txBody>
      </p:sp>
      <p:pic>
        <p:nvPicPr>
          <p:cNvPr id="9" name="8 Imagen" descr="MEP trasparente.png"/>
          <p:cNvPicPr>
            <a:picLocks noChangeAspect="1"/>
          </p:cNvPicPr>
          <p:nvPr/>
        </p:nvPicPr>
        <p:blipFill>
          <a:blip r:embed="rId3" cstate="print"/>
          <a:stretch>
            <a:fillRect/>
          </a:stretch>
        </p:blipFill>
        <p:spPr>
          <a:xfrm>
            <a:off x="179512" y="212334"/>
            <a:ext cx="1296144" cy="873290"/>
          </a:xfrm>
          <a:prstGeom prst="rect">
            <a:avLst/>
          </a:prstGeom>
        </p:spPr>
      </p:pic>
    </p:spTree>
    <p:extLst>
      <p:ext uri="{BB962C8B-B14F-4D97-AF65-F5344CB8AC3E}">
        <p14:creationId xmlns:p14="http://schemas.microsoft.com/office/powerpoint/2010/main" val="239219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5724128" y="6453336"/>
            <a:ext cx="2736304" cy="298575"/>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sp>
        <p:nvSpPr>
          <p:cNvPr id="3" name="2 Marcador de número de diapositiva"/>
          <p:cNvSpPr>
            <a:spLocks noGrp="1"/>
          </p:cNvSpPr>
          <p:nvPr>
            <p:ph type="sldNum" sz="quarter" idx="12"/>
          </p:nvPr>
        </p:nvSpPr>
        <p:spPr/>
        <p:txBody>
          <a:bodyPr/>
          <a:lstStyle/>
          <a:p>
            <a:fld id="{577E2933-750B-4D76-BF9B-1A9D34EBAF29}" type="slidenum">
              <a:rPr lang="es-ES" smtClean="0"/>
              <a:pPr/>
              <a:t>14</a:t>
            </a:fld>
            <a:endParaRPr lang="es-ES"/>
          </a:p>
        </p:txBody>
      </p:sp>
      <p:sp>
        <p:nvSpPr>
          <p:cNvPr id="4" name="CuadroTexto 3"/>
          <p:cNvSpPr txBox="1"/>
          <p:nvPr/>
        </p:nvSpPr>
        <p:spPr>
          <a:xfrm>
            <a:off x="457199" y="130944"/>
            <a:ext cx="8003233" cy="2246769"/>
          </a:xfrm>
          <a:prstGeom prst="rect">
            <a:avLst/>
          </a:prstGeom>
          <a:noFill/>
        </p:spPr>
        <p:txBody>
          <a:bodyPr wrap="square" rtlCol="0">
            <a:spAutoFit/>
          </a:bodyPr>
          <a:lstStyle/>
          <a:p>
            <a:pPr algn="just">
              <a:lnSpc>
                <a:spcPct val="150000"/>
              </a:lnSpc>
            </a:pPr>
            <a:endParaRPr lang="es-ES" sz="1400" b="1" dirty="0" smtClean="0">
              <a:latin typeface="Arial" panose="020B0604020202020204" pitchFamily="34" charset="0"/>
              <a:cs typeface="Arial" panose="020B0604020202020204" pitchFamily="34" charset="0"/>
            </a:endParaRPr>
          </a:p>
          <a:p>
            <a:pPr algn="just">
              <a:lnSpc>
                <a:spcPct val="150000"/>
              </a:lnSpc>
            </a:pPr>
            <a:endParaRPr lang="es-ES" sz="1400" b="1" dirty="0">
              <a:latin typeface="Arial" panose="020B0604020202020204" pitchFamily="34" charset="0"/>
              <a:cs typeface="Arial" panose="020B0604020202020204" pitchFamily="34" charset="0"/>
            </a:endParaRPr>
          </a:p>
          <a:p>
            <a:pPr algn="just">
              <a:lnSpc>
                <a:spcPct val="150000"/>
              </a:lnSpc>
            </a:pPr>
            <a:endParaRPr lang="es-ES" sz="1400" b="1" dirty="0" smtClean="0">
              <a:latin typeface="Arial" panose="020B0604020202020204" pitchFamily="34" charset="0"/>
              <a:cs typeface="Arial" panose="020B0604020202020204" pitchFamily="34" charset="0"/>
            </a:endParaRPr>
          </a:p>
          <a:p>
            <a:pPr algn="just">
              <a:lnSpc>
                <a:spcPct val="150000"/>
              </a:lnSpc>
            </a:pPr>
            <a:endParaRPr lang="es-ES" sz="1400" b="1" dirty="0">
              <a:latin typeface="Arial" panose="020B0604020202020204" pitchFamily="34" charset="0"/>
              <a:cs typeface="Arial" panose="020B0604020202020204" pitchFamily="34" charset="0"/>
            </a:endParaRPr>
          </a:p>
          <a:p>
            <a:pPr algn="just">
              <a:lnSpc>
                <a:spcPct val="150000"/>
              </a:lnSpc>
            </a:pPr>
            <a:r>
              <a:rPr lang="es-ES" sz="1400" b="1" dirty="0" smtClean="0">
                <a:latin typeface="Arial" panose="020B0604020202020204" pitchFamily="34" charset="0"/>
                <a:cs typeface="Arial" panose="020B0604020202020204" pitchFamily="34" charset="0"/>
              </a:rPr>
              <a:t> </a:t>
            </a:r>
            <a:endParaRPr lang="es-ES" sz="1400" dirty="0" smtClean="0">
              <a:latin typeface="Arial" panose="020B0604020202020204" pitchFamily="34" charset="0"/>
              <a:cs typeface="Arial" panose="020B0604020202020204" pitchFamily="34" charset="0"/>
            </a:endParaRPr>
          </a:p>
          <a:p>
            <a:pPr algn="just">
              <a:lnSpc>
                <a:spcPct val="150000"/>
              </a:lnSpc>
            </a:pPr>
            <a:endParaRPr lang="es-ES" sz="1400" dirty="0" smtClean="0">
              <a:latin typeface="Arial" panose="020B0604020202020204" pitchFamily="34" charset="0"/>
              <a:cs typeface="Arial" panose="020B0604020202020204" pitchFamily="34" charset="0"/>
            </a:endParaRPr>
          </a:p>
          <a:p>
            <a:pPr algn="just"/>
            <a:endParaRPr lang="es-CR" sz="1400" dirty="0">
              <a:latin typeface="Arial" panose="020B0604020202020204" pitchFamily="34" charset="0"/>
              <a:cs typeface="Arial" panose="020B0604020202020204" pitchFamily="34" charset="0"/>
            </a:endParaRPr>
          </a:p>
        </p:txBody>
      </p:sp>
      <p:sp>
        <p:nvSpPr>
          <p:cNvPr id="10" name="Rectángulo 9"/>
          <p:cNvSpPr/>
          <p:nvPr/>
        </p:nvSpPr>
        <p:spPr>
          <a:xfrm>
            <a:off x="448071" y="585539"/>
            <a:ext cx="8229600" cy="5770811"/>
          </a:xfrm>
          <a:prstGeom prst="rect">
            <a:avLst/>
          </a:prstGeom>
        </p:spPr>
        <p:txBody>
          <a:bodyPr wrap="square">
            <a:spAutoFit/>
          </a:bodyPr>
          <a:lstStyle/>
          <a:p>
            <a:pPr algn="ctr">
              <a:lnSpc>
                <a:spcPct val="150000"/>
              </a:lnSpc>
            </a:pPr>
            <a:r>
              <a:rPr lang="es-ES" sz="2800" b="1" u="sng" dirty="0" smtClean="0">
                <a:solidFill>
                  <a:schemeClr val="tx2"/>
                </a:solidFill>
                <a:latin typeface="Arial" panose="020B0604020202020204" pitchFamily="34" charset="0"/>
              </a:rPr>
              <a:t>Objetivos y resultados</a:t>
            </a:r>
            <a:endParaRPr lang="es-CR" sz="1300" dirty="0">
              <a:latin typeface="Arial" panose="020B0604020202020204" pitchFamily="34" charset="0"/>
              <a:cs typeface="Arial" panose="020B0604020202020204" pitchFamily="34" charset="0"/>
            </a:endParaRPr>
          </a:p>
          <a:p>
            <a:pPr lvl="1" algn="just">
              <a:lnSpc>
                <a:spcPct val="150000"/>
              </a:lnSpc>
            </a:pPr>
            <a:r>
              <a:rPr lang="es-ES" sz="1300" b="1" dirty="0">
                <a:latin typeface="Arial" panose="020B0604020202020204" pitchFamily="34" charset="0"/>
                <a:cs typeface="Arial" panose="020B0604020202020204" pitchFamily="34" charset="0"/>
              </a:rPr>
              <a:t>Meta anual</a:t>
            </a:r>
            <a:r>
              <a:rPr lang="es-ES" sz="1300" dirty="0">
                <a:latin typeface="Arial" panose="020B0604020202020204" pitchFamily="34" charset="0"/>
                <a:cs typeface="Arial" panose="020B0604020202020204" pitchFamily="34" charset="0"/>
              </a:rPr>
              <a:t>: 100% de avance en la ejecución de las actividades anuales de control interno en todas las instancias de la DRH. </a:t>
            </a:r>
          </a:p>
          <a:p>
            <a:pPr lvl="1" algn="just">
              <a:lnSpc>
                <a:spcPct val="150000"/>
              </a:lnSpc>
            </a:pPr>
            <a:r>
              <a:rPr lang="es-ES" sz="1300" b="1" dirty="0">
                <a:latin typeface="Arial" panose="020B0604020202020204" pitchFamily="34" charset="0"/>
                <a:cs typeface="Arial" panose="020B0604020202020204" pitchFamily="34" charset="0"/>
              </a:rPr>
              <a:t>Meta del </a:t>
            </a:r>
            <a:r>
              <a:rPr lang="es-ES" sz="1300" b="1" dirty="0" smtClean="0">
                <a:latin typeface="Arial" panose="020B0604020202020204" pitchFamily="34" charset="0"/>
                <a:cs typeface="Arial" panose="020B0604020202020204" pitchFamily="34" charset="0"/>
              </a:rPr>
              <a:t>2do cuatrimestre</a:t>
            </a:r>
            <a:r>
              <a:rPr lang="es-ES" sz="1300" dirty="0" smtClean="0">
                <a:latin typeface="Arial" panose="020B0604020202020204" pitchFamily="34" charset="0"/>
                <a:cs typeface="Arial" panose="020B0604020202020204" pitchFamily="34" charset="0"/>
              </a:rPr>
              <a:t>: 50%</a:t>
            </a:r>
            <a:endParaRPr lang="es-ES" sz="1300" dirty="0">
              <a:latin typeface="Arial" panose="020B0604020202020204" pitchFamily="34" charset="0"/>
              <a:cs typeface="Arial" panose="020B0604020202020204" pitchFamily="34" charset="0"/>
            </a:endParaRPr>
          </a:p>
          <a:p>
            <a:pPr lvl="1" algn="just">
              <a:lnSpc>
                <a:spcPct val="150000"/>
              </a:lnSpc>
            </a:pPr>
            <a:r>
              <a:rPr lang="es-ES" sz="1300" b="1" dirty="0">
                <a:latin typeface="Arial" panose="020B0604020202020204" pitchFamily="34" charset="0"/>
                <a:cs typeface="Arial" panose="020B0604020202020204" pitchFamily="34" charset="0"/>
              </a:rPr>
              <a:t>Indicador</a:t>
            </a:r>
            <a:r>
              <a:rPr lang="es-ES" sz="1300" dirty="0">
                <a:latin typeface="Arial" panose="020B0604020202020204" pitchFamily="34" charset="0"/>
                <a:cs typeface="Arial" panose="020B0604020202020204" pitchFamily="34" charset="0"/>
              </a:rPr>
              <a:t>: Actividades generales completadas satisfactoriamente / total de actividades programadas para el periodo.</a:t>
            </a:r>
          </a:p>
          <a:p>
            <a:pPr lvl="1" algn="just">
              <a:lnSpc>
                <a:spcPct val="150000"/>
              </a:lnSpc>
            </a:pPr>
            <a:r>
              <a:rPr lang="es-ES" sz="1300" b="1" dirty="0">
                <a:latin typeface="Arial" panose="020B0604020202020204" pitchFamily="34" charset="0"/>
                <a:cs typeface="Arial" panose="020B0604020202020204" pitchFamily="34" charset="0"/>
              </a:rPr>
              <a:t>Resultado</a:t>
            </a:r>
            <a:r>
              <a:rPr lang="es-ES" sz="1300" dirty="0">
                <a:latin typeface="Arial" panose="020B0604020202020204" pitchFamily="34" charset="0"/>
                <a:cs typeface="Arial" panose="020B0604020202020204" pitchFamily="34" charset="0"/>
              </a:rPr>
              <a:t>: </a:t>
            </a:r>
            <a:r>
              <a:rPr lang="es-ES" sz="1300" dirty="0" smtClean="0">
                <a:latin typeface="Arial" panose="020B0604020202020204" pitchFamily="34" charset="0"/>
                <a:cs typeface="Arial" panose="020B0604020202020204" pitchFamily="34" charset="0"/>
              </a:rPr>
              <a:t>50% </a:t>
            </a:r>
            <a:r>
              <a:rPr lang="es-ES" sz="1300" dirty="0">
                <a:latin typeface="Arial" panose="020B0604020202020204" pitchFamily="34" charset="0"/>
                <a:cs typeface="Arial" panose="020B0604020202020204" pitchFamily="34" charset="0"/>
              </a:rPr>
              <a:t>de avance (correspondiente al </a:t>
            </a:r>
            <a:r>
              <a:rPr lang="es-ES" sz="1300" dirty="0" smtClean="0">
                <a:latin typeface="Arial" panose="020B0604020202020204" pitchFamily="34" charset="0"/>
                <a:cs typeface="Arial" panose="020B0604020202020204" pitchFamily="34" charset="0"/>
              </a:rPr>
              <a:t>100% </a:t>
            </a:r>
            <a:r>
              <a:rPr lang="es-ES" sz="1300" dirty="0">
                <a:latin typeface="Arial" panose="020B0604020202020204" pitchFamily="34" charset="0"/>
                <a:cs typeface="Arial" panose="020B0604020202020204" pitchFamily="34" charset="0"/>
              </a:rPr>
              <a:t>programado para el </a:t>
            </a:r>
            <a:r>
              <a:rPr lang="es-ES" sz="1300" dirty="0" smtClean="0">
                <a:latin typeface="Arial" panose="020B0604020202020204" pitchFamily="34" charset="0"/>
                <a:cs typeface="Arial" panose="020B0604020202020204" pitchFamily="34" charset="0"/>
              </a:rPr>
              <a:t>2do. cuatrimestre).</a:t>
            </a:r>
          </a:p>
          <a:p>
            <a:endParaRPr lang="es-CR" sz="1400" b="1" dirty="0" smtClean="0">
              <a:latin typeface="Arial" panose="020B0604020202020204" pitchFamily="34" charset="0"/>
              <a:cs typeface="Arial" panose="020B0604020202020204" pitchFamily="34" charset="0"/>
            </a:endParaRPr>
          </a:p>
          <a:p>
            <a:r>
              <a:rPr lang="es-CR" sz="1400" b="1" dirty="0" smtClean="0">
                <a:latin typeface="Arial" panose="020B0604020202020204" pitchFamily="34" charset="0"/>
                <a:cs typeface="Arial" panose="020B0604020202020204" pitchFamily="34" charset="0"/>
              </a:rPr>
              <a:t>Limitaciones</a:t>
            </a:r>
            <a:r>
              <a:rPr lang="es-CR" sz="1400" b="1" dirty="0">
                <a:latin typeface="Arial" panose="020B0604020202020204" pitchFamily="34" charset="0"/>
                <a:cs typeface="Arial" panose="020B0604020202020204" pitchFamily="34" charset="0"/>
              </a:rPr>
              <a:t>, retrasos, modificaciones y obstáculos surgidos a la fecha con respecto este objetivo</a:t>
            </a:r>
          </a:p>
          <a:p>
            <a:pPr algn="just"/>
            <a:r>
              <a:rPr lang="es-CR" sz="1400" dirty="0" smtClean="0">
                <a:latin typeface="Arial" panose="020B0604020202020204" pitchFamily="34" charset="0"/>
                <a:cs typeface="Arial" panose="020B0604020202020204" pitchFamily="34" charset="0"/>
              </a:rPr>
              <a:t>Durante el presente cuatrimestre se continúan aplicando los recursos tecnológicos en el proceso con la finalidad de facilitar el cumplimiento de el </a:t>
            </a:r>
            <a:r>
              <a:rPr lang="es-CR" sz="1400" dirty="0">
                <a:latin typeface="Arial" panose="020B0604020202020204" pitchFamily="34" charset="0"/>
                <a:cs typeface="Arial" panose="020B0604020202020204" pitchFamily="34" charset="0"/>
              </a:rPr>
              <a:t>calendario anual de </a:t>
            </a:r>
            <a:r>
              <a:rPr lang="es-CR" sz="1400" dirty="0" smtClean="0">
                <a:latin typeface="Arial" panose="020B0604020202020204" pitchFamily="34" charset="0"/>
                <a:cs typeface="Arial" panose="020B0604020202020204" pitchFamily="34" charset="0"/>
              </a:rPr>
              <a:t>trabajo establecido para el presente </a:t>
            </a:r>
            <a:r>
              <a:rPr lang="es-CR" sz="1400" dirty="0">
                <a:latin typeface="Arial" panose="020B0604020202020204" pitchFamily="34" charset="0"/>
                <a:cs typeface="Arial" panose="020B0604020202020204" pitchFamily="34" charset="0"/>
              </a:rPr>
              <a:t>año. </a:t>
            </a:r>
          </a:p>
          <a:p>
            <a:pPr algn="just"/>
            <a:r>
              <a:rPr lang="es-CR" sz="1400" dirty="0">
                <a:latin typeface="Arial" panose="020B0604020202020204" pitchFamily="34" charset="0"/>
                <a:cs typeface="Arial" panose="020B0604020202020204" pitchFamily="34" charset="0"/>
              </a:rPr>
              <a:t>F</a:t>
            </a:r>
            <a:r>
              <a:rPr lang="es-CR" sz="1400" dirty="0" smtClean="0">
                <a:latin typeface="Arial" panose="020B0604020202020204" pitchFamily="34" charset="0"/>
                <a:cs typeface="Arial" panose="020B0604020202020204" pitchFamily="34" charset="0"/>
              </a:rPr>
              <a:t>ue </a:t>
            </a:r>
            <a:r>
              <a:rPr lang="es-CR" sz="1400" dirty="0">
                <a:latin typeface="Arial" panose="020B0604020202020204" pitchFamily="34" charset="0"/>
                <a:cs typeface="Arial" panose="020B0604020202020204" pitchFamily="34" charset="0"/>
              </a:rPr>
              <a:t>necesario actualizar los instrumentos utilizados en el </a:t>
            </a:r>
            <a:r>
              <a:rPr lang="es-CR" sz="1400" dirty="0" smtClean="0">
                <a:latin typeface="Arial" panose="020B0604020202020204" pitchFamily="34" charset="0"/>
                <a:cs typeface="Arial" panose="020B0604020202020204" pitchFamily="34" charset="0"/>
              </a:rPr>
              <a:t>SCI-DRH producto </a:t>
            </a:r>
            <a:r>
              <a:rPr lang="es-CR" sz="1400" dirty="0">
                <a:latin typeface="Arial" panose="020B0604020202020204" pitchFamily="34" charset="0"/>
                <a:cs typeface="Arial" panose="020B0604020202020204" pitchFamily="34" charset="0"/>
              </a:rPr>
              <a:t>de la emisión de instrumentos </a:t>
            </a:r>
            <a:r>
              <a:rPr lang="es-CR" sz="1400" dirty="0" smtClean="0">
                <a:latin typeface="Arial" panose="020B0604020202020204" pitchFamily="34" charset="0"/>
                <a:cs typeface="Arial" panose="020B0604020202020204" pitchFamily="34" charset="0"/>
              </a:rPr>
              <a:t>técnicos, el </a:t>
            </a:r>
            <a:r>
              <a:rPr lang="es-CR" sz="1400" dirty="0">
                <a:latin typeface="Arial" panose="020B0604020202020204" pitchFamily="34" charset="0"/>
                <a:cs typeface="Arial" panose="020B0604020202020204" pitchFamily="34" charset="0"/>
              </a:rPr>
              <a:t>Manual de Ética y Conducta, en el cual, declara los principios, valores, y los comportamiento éticos que deben prevalecer en el </a:t>
            </a:r>
            <a:r>
              <a:rPr lang="es-CR" sz="1400" dirty="0" smtClean="0">
                <a:latin typeface="Arial" panose="020B0604020202020204" pitchFamily="34" charset="0"/>
                <a:cs typeface="Arial" panose="020B0604020202020204" pitchFamily="34" charset="0"/>
              </a:rPr>
              <a:t>MEP y la actualización </a:t>
            </a:r>
            <a:r>
              <a:rPr lang="es-CR" sz="1400" dirty="0">
                <a:latin typeface="Arial" panose="020B0604020202020204" pitchFamily="34" charset="0"/>
                <a:cs typeface="Arial" panose="020B0604020202020204" pitchFamily="34" charset="0"/>
              </a:rPr>
              <a:t>de la Guía </a:t>
            </a:r>
            <a:r>
              <a:rPr lang="es-CR" sz="1400" dirty="0" smtClean="0">
                <a:latin typeface="Arial" panose="020B0604020202020204" pitchFamily="34" charset="0"/>
                <a:cs typeface="Arial" panose="020B0604020202020204" pitchFamily="34" charset="0"/>
              </a:rPr>
              <a:t>para </a:t>
            </a:r>
            <a:r>
              <a:rPr lang="es-CR" sz="1400" dirty="0">
                <a:latin typeface="Arial" panose="020B0604020202020204" pitchFamily="34" charset="0"/>
                <a:cs typeface="Arial" panose="020B0604020202020204" pitchFamily="34" charset="0"/>
              </a:rPr>
              <a:t>la aplicación del Sistema de Especifico de Evaluación del Riesgo Institucional del MEP (SEVRI</a:t>
            </a:r>
            <a:r>
              <a:rPr lang="es-CR" sz="1400" dirty="0" smtClean="0">
                <a:latin typeface="Arial" panose="020B0604020202020204" pitchFamily="34" charset="0"/>
                <a:cs typeface="Arial" panose="020B0604020202020204" pitchFamily="34" charset="0"/>
              </a:rPr>
              <a:t>).</a:t>
            </a:r>
          </a:p>
          <a:p>
            <a:pPr algn="just"/>
            <a:endParaRPr lang="es-CR" sz="1400" b="1" dirty="0">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Lecciones aprendidas </a:t>
            </a:r>
          </a:p>
          <a:p>
            <a:pPr algn="just"/>
            <a:r>
              <a:rPr lang="es-CR" sz="1400" dirty="0" smtClean="0">
                <a:latin typeface="Arial" panose="020B0604020202020204" pitchFamily="34" charset="0"/>
                <a:cs typeface="Arial" panose="020B0604020202020204" pitchFamily="34" charset="0"/>
              </a:rPr>
              <a:t>El personal asignado por las jefaturas para ejecutar el rol de enlace de control interno cambia con regularidad, por lo que es necesario facilitar la indicción de nuevos colaboradores en la ejecución de dicho rol utilizando la herramienta TEAMS.</a:t>
            </a:r>
            <a:endParaRPr lang="es-CR" sz="1300" dirty="0" smtClean="0">
              <a:latin typeface="Arial" panose="020B0604020202020204" pitchFamily="34" charset="0"/>
              <a:cs typeface="Arial" panose="020B0604020202020204" pitchFamily="34" charset="0"/>
            </a:endParaRPr>
          </a:p>
        </p:txBody>
      </p:sp>
      <p:pic>
        <p:nvPicPr>
          <p:cNvPr id="6" name="8 Imagen" descr="MEP trasparente.png"/>
          <p:cNvPicPr>
            <a:picLocks noChangeAspect="1"/>
          </p:cNvPicPr>
          <p:nvPr/>
        </p:nvPicPr>
        <p:blipFill>
          <a:blip r:embed="rId3" cstate="print"/>
          <a:stretch>
            <a:fillRect/>
          </a:stretch>
        </p:blipFill>
        <p:spPr>
          <a:xfrm>
            <a:off x="239960" y="131098"/>
            <a:ext cx="1296144" cy="873290"/>
          </a:xfrm>
          <a:prstGeom prst="rect">
            <a:avLst/>
          </a:prstGeom>
        </p:spPr>
      </p:pic>
    </p:spTree>
    <p:extLst>
      <p:ext uri="{BB962C8B-B14F-4D97-AF65-F5344CB8AC3E}">
        <p14:creationId xmlns:p14="http://schemas.microsoft.com/office/powerpoint/2010/main" val="279452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5724128" y="6453336"/>
            <a:ext cx="2736304" cy="298575"/>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grpSp>
        <p:nvGrpSpPr>
          <p:cNvPr id="11" name="10 Grupo"/>
          <p:cNvGrpSpPr/>
          <p:nvPr/>
        </p:nvGrpSpPr>
        <p:grpSpPr>
          <a:xfrm>
            <a:off x="150782" y="5461953"/>
            <a:ext cx="9073008" cy="587905"/>
            <a:chOff x="-71470" y="6286520"/>
            <a:chExt cx="9572692" cy="587905"/>
          </a:xfrm>
        </p:grpSpPr>
        <p:sp>
          <p:nvSpPr>
            <p:cNvPr id="12" name="11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4" name="13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3" name="2 Marcador de número de diapositiva"/>
          <p:cNvSpPr>
            <a:spLocks noGrp="1"/>
          </p:cNvSpPr>
          <p:nvPr>
            <p:ph type="sldNum" sz="quarter" idx="12"/>
          </p:nvPr>
        </p:nvSpPr>
        <p:spPr/>
        <p:txBody>
          <a:bodyPr/>
          <a:lstStyle/>
          <a:p>
            <a:fld id="{577E2933-750B-4D76-BF9B-1A9D34EBAF29}" type="slidenum">
              <a:rPr lang="es-ES" smtClean="0"/>
              <a:pPr/>
              <a:t>15</a:t>
            </a:fld>
            <a:endParaRPr lang="es-ES"/>
          </a:p>
        </p:txBody>
      </p:sp>
      <p:sp>
        <p:nvSpPr>
          <p:cNvPr id="4" name="Rectángulo 3"/>
          <p:cNvSpPr/>
          <p:nvPr/>
        </p:nvSpPr>
        <p:spPr>
          <a:xfrm>
            <a:off x="1305059" y="1930419"/>
            <a:ext cx="6696744" cy="3046988"/>
          </a:xfrm>
          <a:prstGeom prst="rect">
            <a:avLst/>
          </a:prstGeom>
        </p:spPr>
        <p:txBody>
          <a:bodyPr wrap="square">
            <a:spAutoFit/>
          </a:bodyPr>
          <a:lstStyle/>
          <a:p>
            <a:pPr algn="just"/>
            <a:r>
              <a:rPr lang="es-CR" b="1" dirty="0">
                <a:latin typeface="Arial" panose="020B0604020202020204" pitchFamily="34" charset="0"/>
                <a:cs typeface="Arial" panose="020B0604020202020204" pitchFamily="34" charset="0"/>
              </a:rPr>
              <a:t>Conclusiones y recomendaciones sobre el logro del objetivo </a:t>
            </a:r>
          </a:p>
          <a:p>
            <a:pPr algn="just"/>
            <a:endParaRPr lang="es-CR" sz="1600" dirty="0">
              <a:latin typeface="Arial" panose="020B0604020202020204" pitchFamily="34" charset="0"/>
              <a:cs typeface="Arial" panose="020B0604020202020204" pitchFamily="34" charset="0"/>
            </a:endParaRPr>
          </a:p>
          <a:p>
            <a:pPr algn="just"/>
            <a:r>
              <a:rPr lang="es-CR" sz="1400" dirty="0" smtClean="0">
                <a:latin typeface="Arial" panose="020B0604020202020204" pitchFamily="34" charset="0"/>
                <a:cs typeface="Arial" panose="020B0604020202020204" pitchFamily="34" charset="0"/>
              </a:rPr>
              <a:t>Durante el presente cuatrimestre las actividades previstas fueron ejecutadas en tiempo y forma. El uso de Teams permite dar continuidad a las actividades  a la vez que se cumple con las medidas de prevención en la trasmisión del COVID-19.</a:t>
            </a:r>
          </a:p>
          <a:p>
            <a:pPr algn="just"/>
            <a:r>
              <a:rPr lang="es-CR" sz="1400" dirty="0" smtClean="0">
                <a:latin typeface="Arial" panose="020B0604020202020204" pitchFamily="34" charset="0"/>
                <a:cs typeface="Arial" panose="020B0604020202020204" pitchFamily="34" charset="0"/>
              </a:rPr>
              <a:t>Se recomienda </a:t>
            </a:r>
            <a:r>
              <a:rPr lang="es-CR" sz="1400" dirty="0">
                <a:latin typeface="Arial" panose="020B0604020202020204" pitchFamily="34" charset="0"/>
                <a:cs typeface="Arial" panose="020B0604020202020204" pitchFamily="34" charset="0"/>
              </a:rPr>
              <a:t>f</a:t>
            </a:r>
            <a:r>
              <a:rPr lang="es-CR" sz="1400" dirty="0" smtClean="0">
                <a:latin typeface="Arial" panose="020B0604020202020204" pitchFamily="34" charset="0"/>
                <a:cs typeface="Arial" panose="020B0604020202020204" pitchFamily="34" charset="0"/>
              </a:rPr>
              <a:t>ortalecer un mejor manejo de la herramienta TEAMS mediante la realización de inducciones o capacitaciones periódicas, para </a:t>
            </a:r>
            <a:r>
              <a:rPr lang="es-CR" sz="1400" dirty="0">
                <a:latin typeface="Arial" panose="020B0604020202020204" pitchFamily="34" charset="0"/>
                <a:cs typeface="Arial" panose="020B0604020202020204" pitchFamily="34" charset="0"/>
              </a:rPr>
              <a:t>que sea utilizada por los enlaces de </a:t>
            </a:r>
            <a:r>
              <a:rPr lang="es-CR" sz="1400" dirty="0" smtClean="0">
                <a:latin typeface="Arial" panose="020B0604020202020204" pitchFamily="34" charset="0"/>
                <a:cs typeface="Arial" panose="020B0604020202020204" pitchFamily="34" charset="0"/>
              </a:rPr>
              <a:t>control interno de cada unidad para actualización y consulta</a:t>
            </a:r>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asimismo para </a:t>
            </a:r>
            <a:r>
              <a:rPr lang="es-CR" sz="1400" dirty="0">
                <a:latin typeface="Arial" panose="020B0604020202020204" pitchFamily="34" charset="0"/>
                <a:cs typeface="Arial" panose="020B0604020202020204" pitchFamily="34" charset="0"/>
              </a:rPr>
              <a:t>facilitar la tarea revisión de los </a:t>
            </a:r>
            <a:r>
              <a:rPr lang="es-CR" sz="1400" dirty="0" smtClean="0">
                <a:latin typeface="Arial" panose="020B0604020202020204" pitchFamily="34" charset="0"/>
                <a:cs typeface="Arial" panose="020B0604020202020204" pitchFamily="34" charset="0"/>
              </a:rPr>
              <a:t>documentos utilizados por el SCI-DRH. En especial para implementar en el tercer cuatrimestre la actualización de los instrumentos de Autoevaluación con la finalidad de velar por su fortalecimiento del control interno. </a:t>
            </a:r>
            <a:endParaRPr lang="es-CR" sz="1400" dirty="0">
              <a:latin typeface="Arial" panose="020B0604020202020204" pitchFamily="34" charset="0"/>
              <a:cs typeface="Arial" panose="020B0604020202020204" pitchFamily="34" charset="0"/>
            </a:endParaRPr>
          </a:p>
        </p:txBody>
      </p:sp>
      <p:pic>
        <p:nvPicPr>
          <p:cNvPr id="9" name="8 Imagen" descr="MEP trasparente.png"/>
          <p:cNvPicPr>
            <a:picLocks noChangeAspect="1"/>
          </p:cNvPicPr>
          <p:nvPr/>
        </p:nvPicPr>
        <p:blipFill>
          <a:blip r:embed="rId3" cstate="print"/>
          <a:stretch>
            <a:fillRect/>
          </a:stretch>
        </p:blipFill>
        <p:spPr>
          <a:xfrm>
            <a:off x="218491" y="347085"/>
            <a:ext cx="1296144" cy="873290"/>
          </a:xfrm>
          <a:prstGeom prst="rect">
            <a:avLst/>
          </a:prstGeom>
        </p:spPr>
      </p:pic>
    </p:spTree>
    <p:extLst>
      <p:ext uri="{BB962C8B-B14F-4D97-AF65-F5344CB8AC3E}">
        <p14:creationId xmlns:p14="http://schemas.microsoft.com/office/powerpoint/2010/main" val="1605894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15" name="14 CuadroTexto"/>
          <p:cNvSpPr txBox="1"/>
          <p:nvPr/>
        </p:nvSpPr>
        <p:spPr>
          <a:xfrm>
            <a:off x="826116" y="1894012"/>
            <a:ext cx="7636271" cy="646331"/>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36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Auditoría Interna</a:t>
            </a:r>
          </a:p>
        </p:txBody>
      </p:sp>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16</a:t>
            </a:fld>
            <a:endParaRPr lang="es-ES" dirty="0"/>
          </a:p>
        </p:txBody>
      </p:sp>
      <p:pic>
        <p:nvPicPr>
          <p:cNvPr id="3076" name="Picture 4" descr="Auditoría Interna Remota: una nueva normalidad a futu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974" y="3084393"/>
            <a:ext cx="5568553" cy="224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81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73070" y="5941243"/>
            <a:ext cx="9073008" cy="587905"/>
            <a:chOff x="-71470" y="6286520"/>
            <a:chExt cx="9572692" cy="587905"/>
          </a:xfrm>
        </p:grpSpPr>
        <p:sp>
          <p:nvSpPr>
            <p:cNvPr id="12" name="11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latin typeface="+mj-lt"/>
              </a:endParaRPr>
            </a:p>
          </p:txBody>
        </p:sp>
        <p:sp>
          <p:nvSpPr>
            <p:cNvPr id="14" name="13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latin typeface="+mj-lt"/>
              </a:endParaRPr>
            </a:p>
          </p:txBody>
        </p:sp>
      </p:grpSp>
      <p:sp>
        <p:nvSpPr>
          <p:cNvPr id="2" name="Rectángulo 1"/>
          <p:cNvSpPr/>
          <p:nvPr/>
        </p:nvSpPr>
        <p:spPr>
          <a:xfrm>
            <a:off x="689199" y="976953"/>
            <a:ext cx="7931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Procedimiento Auditoría Interna </a:t>
            </a:r>
            <a:endParaRPr lang="es-CR" sz="2400" b="1" dirty="0">
              <a:ln w="22225">
                <a:solidFill>
                  <a:schemeClr val="accent2"/>
                </a:solidFill>
                <a:prstDash val="solid"/>
              </a:ln>
              <a:solidFill>
                <a:schemeClr val="bg1"/>
              </a:solidFill>
              <a:latin typeface="Arial" panose="020B0604020202020204" pitchFamily="34" charset="0"/>
              <a:cs typeface="Arial" panose="020B0604020202020204" pitchFamily="34" charset="0"/>
            </a:endParaRPr>
          </a:p>
        </p:txBody>
      </p:sp>
      <p:pic>
        <p:nvPicPr>
          <p:cNvPr id="21" name="8 Imagen" descr="MEP trasparente.png"/>
          <p:cNvPicPr>
            <a:picLocks noChangeAspect="1"/>
          </p:cNvPicPr>
          <p:nvPr/>
        </p:nvPicPr>
        <p:blipFill>
          <a:blip r:embed="rId3" cstate="print"/>
          <a:stretch>
            <a:fillRect/>
          </a:stretch>
        </p:blipFill>
        <p:spPr>
          <a:xfrm>
            <a:off x="72995" y="38036"/>
            <a:ext cx="1142305" cy="769639"/>
          </a:xfrm>
          <a:prstGeom prst="rect">
            <a:avLst/>
          </a:prstGeom>
        </p:spPr>
      </p:pic>
      <p:sp>
        <p:nvSpPr>
          <p:cNvPr id="4" name="CuadroTexto 3"/>
          <p:cNvSpPr txBox="1"/>
          <p:nvPr/>
        </p:nvSpPr>
        <p:spPr>
          <a:xfrm>
            <a:off x="1691680" y="1794302"/>
            <a:ext cx="5487271" cy="338554"/>
          </a:xfrm>
          <a:prstGeom prst="rect">
            <a:avLst/>
          </a:prstGeom>
          <a:noFill/>
        </p:spPr>
        <p:txBody>
          <a:bodyPr wrap="none" rtlCol="0">
            <a:spAutoFit/>
          </a:bodyPr>
          <a:lstStyle/>
          <a:p>
            <a:r>
              <a:rPr lang="es-CR" sz="1600" dirty="0" smtClean="0">
                <a:latin typeface="Arial" panose="020B0604020202020204" pitchFamily="34" charset="0"/>
                <a:cs typeface="Arial" panose="020B0604020202020204" pitchFamily="34" charset="0"/>
              </a:rPr>
              <a:t>Seguimiento a los siguientes informes de Auditoría Interna</a:t>
            </a:r>
            <a:endParaRPr lang="es-CR" sz="1600" dirty="0">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1015359700"/>
              </p:ext>
            </p:extLst>
          </p:nvPr>
        </p:nvGraphicFramePr>
        <p:xfrm>
          <a:off x="689199" y="2213987"/>
          <a:ext cx="7745303" cy="4135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76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73070" y="5941243"/>
            <a:ext cx="9073008" cy="587905"/>
            <a:chOff x="-71470" y="6286520"/>
            <a:chExt cx="9572692" cy="587905"/>
          </a:xfrm>
        </p:grpSpPr>
        <p:sp>
          <p:nvSpPr>
            <p:cNvPr id="12" name="11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latin typeface="+mj-lt"/>
              </a:endParaRPr>
            </a:p>
          </p:txBody>
        </p:sp>
        <p:sp>
          <p:nvSpPr>
            <p:cNvPr id="14" name="13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latin typeface="+mj-lt"/>
              </a:endParaRPr>
            </a:p>
          </p:txBody>
        </p:sp>
      </p:grpSp>
      <p:sp>
        <p:nvSpPr>
          <p:cNvPr id="2" name="Rectángulo 1"/>
          <p:cNvSpPr/>
          <p:nvPr/>
        </p:nvSpPr>
        <p:spPr>
          <a:xfrm>
            <a:off x="755576" y="1109214"/>
            <a:ext cx="7931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Procedimiento Auditoría Interna </a:t>
            </a:r>
            <a:endParaRPr lang="es-CR" sz="2400" b="1" dirty="0">
              <a:ln w="22225">
                <a:solidFill>
                  <a:schemeClr val="accent2"/>
                </a:solidFill>
                <a:prstDash val="solid"/>
              </a:ln>
              <a:solidFill>
                <a:schemeClr val="bg1"/>
              </a:solidFill>
              <a:latin typeface="Arial" panose="020B0604020202020204" pitchFamily="34" charset="0"/>
              <a:cs typeface="Arial" panose="020B0604020202020204" pitchFamily="34" charset="0"/>
            </a:endParaRPr>
          </a:p>
        </p:txBody>
      </p:sp>
      <p:pic>
        <p:nvPicPr>
          <p:cNvPr id="21" name="8 Imagen" descr="MEP trasparente.png"/>
          <p:cNvPicPr>
            <a:picLocks noChangeAspect="1"/>
          </p:cNvPicPr>
          <p:nvPr/>
        </p:nvPicPr>
        <p:blipFill>
          <a:blip r:embed="rId3" cstate="print"/>
          <a:stretch>
            <a:fillRect/>
          </a:stretch>
        </p:blipFill>
        <p:spPr>
          <a:xfrm>
            <a:off x="72996" y="88543"/>
            <a:ext cx="1258644" cy="848024"/>
          </a:xfrm>
          <a:prstGeom prst="rect">
            <a:avLst/>
          </a:prstGeom>
        </p:spPr>
      </p:pic>
      <p:sp>
        <p:nvSpPr>
          <p:cNvPr id="4" name="CuadroTexto 3"/>
          <p:cNvSpPr txBox="1"/>
          <p:nvPr/>
        </p:nvSpPr>
        <p:spPr>
          <a:xfrm>
            <a:off x="2942226" y="1906959"/>
            <a:ext cx="3722366" cy="338554"/>
          </a:xfrm>
          <a:prstGeom prst="rect">
            <a:avLst/>
          </a:prstGeom>
          <a:noFill/>
        </p:spPr>
        <p:txBody>
          <a:bodyPr wrap="none" rtlCol="0">
            <a:spAutoFit/>
          </a:bodyPr>
          <a:lstStyle/>
          <a:p>
            <a:r>
              <a:rPr lang="es-CR" sz="1600" dirty="0" smtClean="0">
                <a:latin typeface="Arial" panose="020B0604020202020204" pitchFamily="34" charset="0"/>
                <a:cs typeface="Arial" panose="020B0604020202020204" pitchFamily="34" charset="0"/>
              </a:rPr>
              <a:t>Cierre de informes de Auditoría Interna</a:t>
            </a:r>
            <a:endParaRPr lang="es-CR" sz="1600" dirty="0">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964108353"/>
              </p:ext>
            </p:extLst>
          </p:nvPr>
        </p:nvGraphicFramePr>
        <p:xfrm>
          <a:off x="755576" y="2245513"/>
          <a:ext cx="8070068" cy="3986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390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77E2933-750B-4D76-BF9B-1A9D34EBAF29}" type="slidenum">
              <a:rPr lang="es-ES" smtClean="0"/>
              <a:pPr/>
              <a:t>19</a:t>
            </a:fld>
            <a:endParaRPr lang="es-ES"/>
          </a:p>
        </p:txBody>
      </p:sp>
      <p:sp>
        <p:nvSpPr>
          <p:cNvPr id="6" name="Rectángulo 5"/>
          <p:cNvSpPr/>
          <p:nvPr/>
        </p:nvSpPr>
        <p:spPr>
          <a:xfrm>
            <a:off x="1666253" y="649144"/>
            <a:ext cx="7166169" cy="619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Proceso Plan Operativo Anual 2021-2022</a:t>
            </a:r>
          </a:p>
        </p:txBody>
      </p:sp>
      <p:sp>
        <p:nvSpPr>
          <p:cNvPr id="10" name="CuadroTexto 9"/>
          <p:cNvSpPr txBox="1"/>
          <p:nvPr/>
        </p:nvSpPr>
        <p:spPr>
          <a:xfrm>
            <a:off x="478712" y="1816474"/>
            <a:ext cx="835371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R" sz="1600" dirty="0" smtClean="0">
                <a:latin typeface="+mj-lt"/>
              </a:rPr>
              <a:t>Cumplimiento </a:t>
            </a:r>
            <a:r>
              <a:rPr lang="es-CR" sz="1600" dirty="0">
                <a:latin typeface="+mj-lt"/>
              </a:rPr>
              <a:t> </a:t>
            </a:r>
            <a:r>
              <a:rPr lang="es-CR" sz="1600" dirty="0" smtClean="0">
                <a:latin typeface="+mj-lt"/>
              </a:rPr>
              <a:t>de la I Evaluación semestral 2021 y programación del riesgo 2022</a:t>
            </a:r>
            <a:endParaRPr lang="es-CR" sz="1600" dirty="0">
              <a:latin typeface="+mj-lt"/>
            </a:endParaRPr>
          </a:p>
        </p:txBody>
      </p:sp>
      <p:pic>
        <p:nvPicPr>
          <p:cNvPr id="12" name="8 Imagen" descr="MEP trasparente.png"/>
          <p:cNvPicPr>
            <a:picLocks noChangeAspect="1"/>
          </p:cNvPicPr>
          <p:nvPr/>
        </p:nvPicPr>
        <p:blipFill>
          <a:blip r:embed="rId3" cstate="print"/>
          <a:stretch>
            <a:fillRect/>
          </a:stretch>
        </p:blipFill>
        <p:spPr>
          <a:xfrm>
            <a:off x="72996" y="88542"/>
            <a:ext cx="1437822" cy="968747"/>
          </a:xfrm>
          <a:prstGeom prst="rect">
            <a:avLst/>
          </a:prstGeom>
        </p:spPr>
      </p:pic>
      <p:sp>
        <p:nvSpPr>
          <p:cNvPr id="2" name="Rectángulo 1"/>
          <p:cNvSpPr/>
          <p:nvPr/>
        </p:nvSpPr>
        <p:spPr>
          <a:xfrm>
            <a:off x="630174" y="2603489"/>
            <a:ext cx="7674489" cy="1040028"/>
          </a:xfrm>
          <a:prstGeom prst="rect">
            <a:avLst/>
          </a:prstGeom>
        </p:spPr>
        <p:txBody>
          <a:bodyPr wrap="square">
            <a:spAutoFit/>
          </a:bodyPr>
          <a:lstStyle/>
          <a:p>
            <a:pPr algn="just">
              <a:lnSpc>
                <a:spcPct val="107000"/>
              </a:lnSpc>
              <a:spcAft>
                <a:spcPts val="135"/>
              </a:spcAft>
            </a:pPr>
            <a:r>
              <a:rPr lang="es-CR" sz="1400" dirty="0">
                <a:latin typeface="Arial" panose="020B0604020202020204" pitchFamily="34" charset="0"/>
                <a:ea typeface="Calibri" panose="020F0502020204030204" pitchFamily="34" charset="0"/>
                <a:cs typeface="Times New Roman" panose="02020603050405020304" pitchFamily="18" charset="0"/>
              </a:rPr>
              <a:t>Para el </a:t>
            </a:r>
            <a:r>
              <a:rPr lang="es-CR" sz="1400" dirty="0" smtClean="0">
                <a:latin typeface="Arial" panose="020B0604020202020204" pitchFamily="34" charset="0"/>
                <a:ea typeface="Calibri" panose="020F0502020204030204" pitchFamily="34" charset="0"/>
                <a:cs typeface="Times New Roman" panose="02020603050405020304" pitchFamily="18" charset="0"/>
              </a:rPr>
              <a:t>II </a:t>
            </a:r>
            <a:r>
              <a:rPr lang="es-CR" sz="1400" dirty="0">
                <a:latin typeface="Arial" panose="020B0604020202020204" pitchFamily="34" charset="0"/>
                <a:ea typeface="Calibri" panose="020F0502020204030204" pitchFamily="34" charset="0"/>
                <a:cs typeface="Times New Roman" panose="02020603050405020304" pitchFamily="18" charset="0"/>
              </a:rPr>
              <a:t>cuatrimestre del </a:t>
            </a:r>
            <a:r>
              <a:rPr lang="es-CR" sz="1400" dirty="0" smtClean="0">
                <a:latin typeface="Arial" panose="020B0604020202020204" pitchFamily="34" charset="0"/>
                <a:ea typeface="Calibri" panose="020F0502020204030204" pitchFamily="34" charset="0"/>
                <a:cs typeface="Times New Roman" panose="02020603050405020304" pitchFamily="18" charset="0"/>
              </a:rPr>
              <a:t>2021, </a:t>
            </a:r>
            <a:r>
              <a:rPr lang="es-CR" sz="1400" dirty="0">
                <a:latin typeface="Arial" panose="020B0604020202020204" pitchFamily="34" charset="0"/>
                <a:ea typeface="Calibri" panose="020F0502020204030204" pitchFamily="34" charset="0"/>
                <a:cs typeface="Times New Roman" panose="02020603050405020304" pitchFamily="18" charset="0"/>
              </a:rPr>
              <a:t>se presentó </a:t>
            </a:r>
            <a:r>
              <a:rPr lang="es-CR" sz="1400" dirty="0" smtClean="0">
                <a:latin typeface="Arial" panose="020B0604020202020204" pitchFamily="34" charset="0"/>
                <a:ea typeface="Calibri" panose="020F0502020204030204" pitchFamily="34" charset="0"/>
                <a:cs typeface="Times New Roman" panose="02020603050405020304" pitchFamily="18" charset="0"/>
              </a:rPr>
              <a:t>la aprobación de la programación del riesgo 2022 DRH  y la aprobación al seguimiento de la I evaluación semestral 2021,</a:t>
            </a:r>
          </a:p>
          <a:p>
            <a:pPr algn="just">
              <a:lnSpc>
                <a:spcPct val="107000"/>
              </a:lnSpc>
              <a:spcAft>
                <a:spcPts val="135"/>
              </a:spcAft>
            </a:pPr>
            <a:endParaRPr lang="es-CR" sz="1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135"/>
              </a:spcAft>
            </a:pPr>
            <a:r>
              <a:rPr lang="es-CR" sz="1400" dirty="0" smtClean="0">
                <a:latin typeface="Arial" panose="020B0604020202020204" pitchFamily="34" charset="0"/>
                <a:ea typeface="Calibri" panose="020F0502020204030204" pitchFamily="34" charset="0"/>
                <a:cs typeface="Times New Roman" panose="02020603050405020304" pitchFamily="18" charset="0"/>
              </a:rPr>
              <a:t>Toda la documentación </a:t>
            </a:r>
            <a:r>
              <a:rPr lang="es-CR" sz="1400" dirty="0">
                <a:latin typeface="Arial" panose="020B0604020202020204" pitchFamily="34" charset="0"/>
                <a:ea typeface="Calibri" panose="020F0502020204030204" pitchFamily="34" charset="0"/>
                <a:cs typeface="Times New Roman" panose="02020603050405020304" pitchFamily="18" charset="0"/>
              </a:rPr>
              <a:t>fue incorporada </a:t>
            </a:r>
            <a:r>
              <a:rPr lang="es-CR" sz="1400" dirty="0" smtClean="0">
                <a:latin typeface="Arial" panose="020B0604020202020204" pitchFamily="34" charset="0"/>
                <a:ea typeface="Calibri" panose="020F0502020204030204" pitchFamily="34" charset="0"/>
                <a:cs typeface="Times New Roman" panose="02020603050405020304" pitchFamily="18" charset="0"/>
              </a:rPr>
              <a:t>al </a:t>
            </a:r>
            <a:r>
              <a:rPr lang="es-CR" sz="1400" dirty="0">
                <a:latin typeface="Arial" panose="020B0604020202020204" pitchFamily="34" charset="0"/>
                <a:ea typeface="Calibri" panose="020F0502020204030204" pitchFamily="34" charset="0"/>
                <a:cs typeface="Times New Roman" panose="02020603050405020304" pitchFamily="18" charset="0"/>
              </a:rPr>
              <a:t>Sistema de Planificación Institucional.</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4668487" y="3967866"/>
            <a:ext cx="4018313" cy="2125430"/>
          </a:xfrm>
          <a:prstGeom prst="rect">
            <a:avLst/>
          </a:prstGeom>
        </p:spPr>
      </p:pic>
      <p:pic>
        <p:nvPicPr>
          <p:cNvPr id="7" name="Imagen 6"/>
          <p:cNvPicPr>
            <a:picLocks noChangeAspect="1"/>
          </p:cNvPicPr>
          <p:nvPr/>
        </p:nvPicPr>
        <p:blipFill>
          <a:blip r:embed="rId5"/>
          <a:stretch>
            <a:fillRect/>
          </a:stretch>
        </p:blipFill>
        <p:spPr>
          <a:xfrm>
            <a:off x="395536" y="4069118"/>
            <a:ext cx="4076560" cy="2024177"/>
          </a:xfrm>
          <a:prstGeom prst="rect">
            <a:avLst/>
          </a:prstGeom>
        </p:spPr>
      </p:pic>
    </p:spTree>
    <p:extLst>
      <p:ext uri="{BB962C8B-B14F-4D97-AF65-F5344CB8AC3E}">
        <p14:creationId xmlns:p14="http://schemas.microsoft.com/office/powerpoint/2010/main" val="528386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11" name="1 Título"/>
          <p:cNvSpPr>
            <a:spLocks noGrp="1"/>
          </p:cNvSpPr>
          <p:nvPr>
            <p:ph type="title"/>
          </p:nvPr>
        </p:nvSpPr>
        <p:spPr>
          <a:xfrm>
            <a:off x="1837845" y="1628799"/>
            <a:ext cx="5688632" cy="563475"/>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Autofit/>
            <a:scene3d>
              <a:camera prst="orthographicFront"/>
              <a:lightRig rig="freezing" dir="t">
                <a:rot lat="0" lon="0" rev="5640000"/>
              </a:lightRig>
            </a:scene3d>
            <a:sp3d prstMaterial="flat">
              <a:contourClr>
                <a:schemeClr val="tx2"/>
              </a:contourClr>
            </a:sp3d>
          </a:bodyPr>
          <a:lstStyle/>
          <a:p>
            <a:pPr algn="ctr"/>
            <a:r>
              <a:rPr lang="es-ES" sz="2800" b="1" u="sng" dirty="0">
                <a:latin typeface="Arial" panose="020B0604020202020204" pitchFamily="34" charset="0"/>
                <a:ea typeface="+mn-ea"/>
                <a:cs typeface="Arial" panose="020B0604020202020204" pitchFamily="34" charset="0"/>
              </a:rPr>
              <a:t>Labor </a:t>
            </a:r>
            <a:r>
              <a:rPr lang="es-ES" sz="2800" b="1" u="sng" dirty="0" smtClean="0">
                <a:latin typeface="Arial" panose="020B0604020202020204" pitchFamily="34" charset="0"/>
                <a:ea typeface="+mn-ea"/>
                <a:cs typeface="Arial" panose="020B0604020202020204" pitchFamily="34" charset="0"/>
              </a:rPr>
              <a:t>Sustantiva de UGAL</a:t>
            </a:r>
            <a:endParaRPr lang="es-ES" sz="2800" b="1" u="sng" dirty="0">
              <a:latin typeface="Arial" panose="020B0604020202020204" pitchFamily="34" charset="0"/>
              <a:ea typeface="+mn-ea"/>
              <a:cs typeface="Arial" panose="020B0604020202020204" pitchFamily="34" charset="0"/>
            </a:endParaRPr>
          </a:p>
        </p:txBody>
      </p:sp>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2</a:t>
            </a:fld>
            <a:endParaRPr lang="es-ES" dirty="0"/>
          </a:p>
        </p:txBody>
      </p:sp>
      <p:sp>
        <p:nvSpPr>
          <p:cNvPr id="12" name="Marcador de contenido 4"/>
          <p:cNvSpPr txBox="1">
            <a:spLocks/>
          </p:cNvSpPr>
          <p:nvPr/>
        </p:nvSpPr>
        <p:spPr>
          <a:xfrm>
            <a:off x="839146" y="2708920"/>
            <a:ext cx="7427168" cy="1919677"/>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s-CR" sz="1800" dirty="0">
                <a:latin typeface="Arial" panose="020B0604020202020204" pitchFamily="34" charset="0"/>
                <a:cs typeface="Arial" panose="020B0604020202020204" pitchFamily="34" charset="0"/>
              </a:rPr>
              <a:t>Gestionamos, innovamos y apoyamos los procesos administrativos y logísticos de la DRH; para incidir en el bienestar del talento humano y alcanzar los objetivos operacionales, estratégicos e institucionales, en el marco de nuestros valores. </a:t>
            </a:r>
          </a:p>
        </p:txBody>
      </p:sp>
    </p:spTree>
    <p:extLst>
      <p:ext uri="{BB962C8B-B14F-4D97-AF65-F5344CB8AC3E}">
        <p14:creationId xmlns:p14="http://schemas.microsoft.com/office/powerpoint/2010/main" val="308758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77E2933-750B-4D76-BF9B-1A9D34EBAF29}" type="slidenum">
              <a:rPr lang="es-ES" smtClean="0"/>
              <a:pPr/>
              <a:t>20</a:t>
            </a:fld>
            <a:endParaRPr lang="es-ES"/>
          </a:p>
        </p:txBody>
      </p:sp>
      <p:sp>
        <p:nvSpPr>
          <p:cNvPr id="6" name="Rectángulo 5"/>
          <p:cNvSpPr/>
          <p:nvPr/>
        </p:nvSpPr>
        <p:spPr>
          <a:xfrm>
            <a:off x="2099777" y="1139135"/>
            <a:ext cx="5825023" cy="80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Comisión de Teletrabajo</a:t>
            </a:r>
          </a:p>
        </p:txBody>
      </p:sp>
      <p:pic>
        <p:nvPicPr>
          <p:cNvPr id="12" name="8 Imagen" descr="MEP trasparente.png"/>
          <p:cNvPicPr>
            <a:picLocks noChangeAspect="1"/>
          </p:cNvPicPr>
          <p:nvPr/>
        </p:nvPicPr>
        <p:blipFill>
          <a:blip r:embed="rId3" cstate="print"/>
          <a:stretch>
            <a:fillRect/>
          </a:stretch>
        </p:blipFill>
        <p:spPr>
          <a:xfrm>
            <a:off x="251520" y="188640"/>
            <a:ext cx="1665082" cy="1121866"/>
          </a:xfrm>
          <a:prstGeom prst="rect">
            <a:avLst/>
          </a:prstGeom>
        </p:spPr>
      </p:pic>
      <p:sp>
        <p:nvSpPr>
          <p:cNvPr id="3" name="Rectángulo 2"/>
          <p:cNvSpPr/>
          <p:nvPr/>
        </p:nvSpPr>
        <p:spPr>
          <a:xfrm>
            <a:off x="345272" y="2579255"/>
            <a:ext cx="8568952" cy="523220"/>
          </a:xfrm>
          <a:prstGeom prst="rect">
            <a:avLst/>
          </a:prstGeom>
        </p:spPr>
        <p:txBody>
          <a:bodyPr wrap="square">
            <a:spAutoFit/>
          </a:bodyPr>
          <a:lstStyle/>
          <a:p>
            <a:pPr algn="just" hangingPunct="0">
              <a:spcAft>
                <a:spcPts val="0"/>
              </a:spcAft>
              <a:tabLst>
                <a:tab pos="3648075" algn="l"/>
              </a:tabLst>
            </a:pPr>
            <a:r>
              <a:rPr lang="es-BO"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 respecto a las gestiones de la Comisión de Teletrabajo, se ha </a:t>
            </a:r>
            <a:r>
              <a:rPr lang="es-BO" sz="1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logrado efectuar las </a:t>
            </a:r>
            <a:r>
              <a:rPr lang="es-BO"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siguientes gestiones: </a:t>
            </a:r>
            <a:endParaRPr lang="es-CR" sz="1400" dirty="0">
              <a:effectLst/>
              <a:latin typeface="Albertus Medium"/>
              <a:ea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3875104064"/>
              </p:ext>
            </p:extLst>
          </p:nvPr>
        </p:nvGraphicFramePr>
        <p:xfrm>
          <a:off x="1105271" y="3111862"/>
          <a:ext cx="7048954" cy="2855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5890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77E2933-750B-4D76-BF9B-1A9D34EBAF29}" type="slidenum">
              <a:rPr lang="es-ES" smtClean="0"/>
              <a:pPr/>
              <a:t>21</a:t>
            </a:fld>
            <a:endParaRPr lang="es-ES"/>
          </a:p>
        </p:txBody>
      </p:sp>
      <p:sp>
        <p:nvSpPr>
          <p:cNvPr id="6" name="Rectángulo 5"/>
          <p:cNvSpPr/>
          <p:nvPr/>
        </p:nvSpPr>
        <p:spPr>
          <a:xfrm>
            <a:off x="719369" y="1331022"/>
            <a:ext cx="7696099" cy="589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R" sz="2400" b="1" dirty="0">
                <a:latin typeface="Arial" panose="020B0604020202020204" pitchFamily="34" charset="0"/>
                <a:cs typeface="Arial" panose="020B0604020202020204" pitchFamily="34" charset="0"/>
              </a:rPr>
              <a:t>Proyecto de reorganización de la DRH</a:t>
            </a:r>
            <a:endParaRPr lang="es-CR" sz="2400" dirty="0">
              <a:latin typeface="Arial" panose="020B0604020202020204" pitchFamily="34" charset="0"/>
              <a:cs typeface="Arial" panose="020B0604020202020204" pitchFamily="34" charset="0"/>
            </a:endParaRPr>
          </a:p>
        </p:txBody>
      </p:sp>
      <p:pic>
        <p:nvPicPr>
          <p:cNvPr id="12" name="8 Imagen" descr="MEP trasparente.png"/>
          <p:cNvPicPr>
            <a:picLocks noChangeAspect="1"/>
          </p:cNvPicPr>
          <p:nvPr/>
        </p:nvPicPr>
        <p:blipFill>
          <a:blip r:embed="rId3" cstate="print"/>
          <a:stretch>
            <a:fillRect/>
          </a:stretch>
        </p:blipFill>
        <p:spPr>
          <a:xfrm>
            <a:off x="72996" y="88543"/>
            <a:ext cx="1474668" cy="993573"/>
          </a:xfrm>
          <a:prstGeom prst="rect">
            <a:avLst/>
          </a:prstGeom>
        </p:spPr>
      </p:pic>
      <p:graphicFrame>
        <p:nvGraphicFramePr>
          <p:cNvPr id="8" name="Diagrama 7"/>
          <p:cNvGraphicFramePr/>
          <p:nvPr>
            <p:extLst>
              <p:ext uri="{D42A27DB-BD31-4B8C-83A1-F6EECF244321}">
                <p14:modId xmlns:p14="http://schemas.microsoft.com/office/powerpoint/2010/main" val="2111482599"/>
              </p:ext>
            </p:extLst>
          </p:nvPr>
        </p:nvGraphicFramePr>
        <p:xfrm>
          <a:off x="959336" y="2361338"/>
          <a:ext cx="7324341" cy="3997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0556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77E2933-750B-4D76-BF9B-1A9D34EBAF29}" type="slidenum">
              <a:rPr lang="es-ES" smtClean="0"/>
              <a:pPr/>
              <a:t>22</a:t>
            </a:fld>
            <a:endParaRPr lang="es-ES"/>
          </a:p>
        </p:txBody>
      </p:sp>
      <p:pic>
        <p:nvPicPr>
          <p:cNvPr id="12" name="8 Imagen" descr="MEP trasparente.png"/>
          <p:cNvPicPr>
            <a:picLocks noChangeAspect="1"/>
          </p:cNvPicPr>
          <p:nvPr/>
        </p:nvPicPr>
        <p:blipFill>
          <a:blip r:embed="rId3" cstate="print"/>
          <a:stretch>
            <a:fillRect/>
          </a:stretch>
        </p:blipFill>
        <p:spPr>
          <a:xfrm>
            <a:off x="251520" y="260648"/>
            <a:ext cx="1431063" cy="964193"/>
          </a:xfrm>
          <a:prstGeom prst="rect">
            <a:avLst/>
          </a:prstGeom>
        </p:spPr>
      </p:pic>
      <p:graphicFrame>
        <p:nvGraphicFramePr>
          <p:cNvPr id="3" name="Diagrama 2"/>
          <p:cNvGraphicFramePr/>
          <p:nvPr>
            <p:extLst>
              <p:ext uri="{D42A27DB-BD31-4B8C-83A1-F6EECF244321}">
                <p14:modId xmlns:p14="http://schemas.microsoft.com/office/powerpoint/2010/main" val="895058354"/>
              </p:ext>
            </p:extLst>
          </p:nvPr>
        </p:nvGraphicFramePr>
        <p:xfrm>
          <a:off x="600944" y="1772816"/>
          <a:ext cx="7704856"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000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3279"/>
            <a:ext cx="8305800" cy="885906"/>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lt1"/>
                </a:solidFill>
                <a:latin typeface="Arial" panose="020B0604020202020204" pitchFamily="34" charset="0"/>
                <a:ea typeface="+mn-ea"/>
                <a:cs typeface="Arial" panose="020B0604020202020204" pitchFamily="34" charset="0"/>
              </a:rPr>
              <a:t>Proyecto de Bienestar Integral </a:t>
            </a: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23</a:t>
            </a:fld>
            <a:endParaRPr lang="es-ES"/>
          </a:p>
        </p:txBody>
      </p:sp>
      <p:pic>
        <p:nvPicPr>
          <p:cNvPr id="6" name="8 Imagen" descr="MEP trasparente.png"/>
          <p:cNvPicPr>
            <a:picLocks noChangeAspect="1"/>
          </p:cNvPicPr>
          <p:nvPr/>
        </p:nvPicPr>
        <p:blipFill>
          <a:blip r:embed="rId2" cstate="print"/>
          <a:stretch>
            <a:fillRect/>
          </a:stretch>
        </p:blipFill>
        <p:spPr>
          <a:xfrm>
            <a:off x="72996" y="88543"/>
            <a:ext cx="1330652" cy="896540"/>
          </a:xfrm>
          <a:prstGeom prst="rect">
            <a:avLst/>
          </a:prstGeom>
        </p:spPr>
      </p:pic>
      <p:graphicFrame>
        <p:nvGraphicFramePr>
          <p:cNvPr id="8" name="Diagrama 7"/>
          <p:cNvGraphicFramePr/>
          <p:nvPr>
            <p:extLst>
              <p:ext uri="{D42A27DB-BD31-4B8C-83A1-F6EECF244321}">
                <p14:modId xmlns:p14="http://schemas.microsoft.com/office/powerpoint/2010/main" val="3458821163"/>
              </p:ext>
            </p:extLst>
          </p:nvPr>
        </p:nvGraphicFramePr>
        <p:xfrm>
          <a:off x="899592" y="2403099"/>
          <a:ext cx="7590517"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7190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24</a:t>
            </a:fld>
            <a:endParaRPr lang="es-ES"/>
          </a:p>
        </p:txBody>
      </p:sp>
      <p:sp>
        <p:nvSpPr>
          <p:cNvPr id="7" name="Título 1"/>
          <p:cNvSpPr txBox="1">
            <a:spLocks/>
          </p:cNvSpPr>
          <p:nvPr/>
        </p:nvSpPr>
        <p:spPr>
          <a:xfrm>
            <a:off x="1187624" y="1268760"/>
            <a:ext cx="6999312" cy="648072"/>
          </a:xfrm>
          <a:prstGeom prst="rect">
            <a:avLst/>
          </a:prstGeom>
          <a:solidFill>
            <a:schemeClr val="bg2"/>
          </a:solidFill>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2800" b="1" dirty="0">
                <a:latin typeface="Arial" panose="020B0604020202020204" pitchFamily="34" charset="0"/>
                <a:cs typeface="Arial" panose="020B0604020202020204" pitchFamily="34" charset="0"/>
              </a:rPr>
              <a:t>Principales obstáculos por superar</a:t>
            </a:r>
            <a:endParaRPr lang="es-CR" sz="2800" b="1" dirty="0">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707016698"/>
              </p:ext>
            </p:extLst>
          </p:nvPr>
        </p:nvGraphicFramePr>
        <p:xfrm>
          <a:off x="738322" y="2209218"/>
          <a:ext cx="7601272" cy="386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8 Imagen" descr="MEP trasparente.png"/>
          <p:cNvPicPr>
            <a:picLocks noChangeAspect="1"/>
          </p:cNvPicPr>
          <p:nvPr/>
        </p:nvPicPr>
        <p:blipFill>
          <a:blip r:embed="rId7" cstate="print"/>
          <a:stretch>
            <a:fillRect/>
          </a:stretch>
        </p:blipFill>
        <p:spPr>
          <a:xfrm>
            <a:off x="72996" y="88543"/>
            <a:ext cx="1330652" cy="896540"/>
          </a:xfrm>
          <a:prstGeom prst="rect">
            <a:avLst/>
          </a:prstGeom>
        </p:spPr>
      </p:pic>
    </p:spTree>
    <p:extLst>
      <p:ext uri="{BB962C8B-B14F-4D97-AF65-F5344CB8AC3E}">
        <p14:creationId xmlns:p14="http://schemas.microsoft.com/office/powerpoint/2010/main" val="22098935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Grp="1"/>
          </p:cNvSpPr>
          <p:nvPr>
            <p:ph type="title"/>
          </p:nvPr>
        </p:nvSpPr>
        <p:spPr>
          <a:xfrm>
            <a:off x="553259" y="1606176"/>
            <a:ext cx="8305800" cy="1031051"/>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36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de Capacitación de la Dirección de Recursos Humanos</a:t>
            </a: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25</a:t>
            </a:fld>
            <a:endParaRPr lang="es-ES"/>
          </a:p>
        </p:txBody>
      </p:sp>
      <p:pic>
        <p:nvPicPr>
          <p:cNvPr id="7" name="8 Imagen" descr="MEP trasparente.png"/>
          <p:cNvPicPr>
            <a:picLocks noChangeAspect="1"/>
          </p:cNvPicPr>
          <p:nvPr/>
        </p:nvPicPr>
        <p:blipFill>
          <a:blip r:embed="rId2" cstate="print"/>
          <a:stretch>
            <a:fillRect/>
          </a:stretch>
        </p:blipFill>
        <p:spPr>
          <a:xfrm>
            <a:off x="216608" y="332656"/>
            <a:ext cx="1330652" cy="896540"/>
          </a:xfrm>
          <a:prstGeom prst="rect">
            <a:avLst/>
          </a:prstGeom>
        </p:spPr>
      </p:pic>
      <p:pic>
        <p:nvPicPr>
          <p:cNvPr id="4098" name="Picture 2" descr="7 grandes ventajas de la Educación virtual para tu empresa - Revista de  Educación Virtu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990730"/>
            <a:ext cx="3971738" cy="298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030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77E2933-750B-4D76-BF9B-1A9D34EBAF29}" type="slidenum">
              <a:rPr lang="es-ES" smtClean="0"/>
              <a:pPr/>
              <a:t>26</a:t>
            </a:fld>
            <a:endParaRPr lang="es-ES"/>
          </a:p>
        </p:txBody>
      </p:sp>
      <p:sp>
        <p:nvSpPr>
          <p:cNvPr id="6" name="Rectángulo 5"/>
          <p:cNvSpPr/>
          <p:nvPr/>
        </p:nvSpPr>
        <p:spPr>
          <a:xfrm>
            <a:off x="323528" y="836712"/>
            <a:ext cx="8712968" cy="5324535"/>
          </a:xfrm>
          <a:prstGeom prst="rect">
            <a:avLst/>
          </a:prstGeom>
        </p:spPr>
        <p:txBody>
          <a:bodyPr wrap="square">
            <a:spAutoFit/>
          </a:bodyPr>
          <a:lstStyle/>
          <a:p>
            <a:pPr algn="ctr">
              <a:lnSpc>
                <a:spcPct val="150000"/>
              </a:lnSpc>
            </a:pPr>
            <a:endParaRPr lang="es-ES" b="1" u="sng" dirty="0" smtClean="0">
              <a:solidFill>
                <a:srgbClr val="002060"/>
              </a:solidFill>
              <a:latin typeface="Euphemia" panose="020B0503040102020104" pitchFamily="34" charset="0"/>
              <a:cs typeface="Arial" panose="020B0604020202020204" pitchFamily="34" charset="0"/>
            </a:endParaRPr>
          </a:p>
          <a:p>
            <a:pPr algn="ctr">
              <a:lnSpc>
                <a:spcPct val="150000"/>
              </a:lnSpc>
            </a:pPr>
            <a:r>
              <a:rPr lang="es-ES" sz="2800" b="1" dirty="0" smtClean="0">
                <a:solidFill>
                  <a:srgbClr val="002060"/>
                </a:solidFill>
                <a:latin typeface="Arial" panose="020B0604020202020204" pitchFamily="34" charset="0"/>
                <a:cs typeface="Arial" panose="020B0604020202020204" pitchFamily="34" charset="0"/>
              </a:rPr>
              <a:t>Capacitación de Recursos </a:t>
            </a:r>
            <a:r>
              <a:rPr lang="es-ES" sz="2800" b="1" dirty="0" smtClean="0">
                <a:solidFill>
                  <a:srgbClr val="002060"/>
                </a:solidFill>
                <a:latin typeface="Arial" panose="020B0604020202020204" pitchFamily="34" charset="0"/>
                <a:cs typeface="Arial" panose="020B0604020202020204" pitchFamily="34" charset="0"/>
              </a:rPr>
              <a:t>Humanos</a:t>
            </a:r>
          </a:p>
          <a:p>
            <a:pPr algn="ctr">
              <a:lnSpc>
                <a:spcPct val="150000"/>
              </a:lnSpc>
            </a:pPr>
            <a:endParaRPr lang="es-ES" sz="2800" b="1" dirty="0" smtClean="0">
              <a:solidFill>
                <a:srgbClr val="002060"/>
              </a:solidFill>
              <a:latin typeface="Arial" panose="020B0604020202020204" pitchFamily="34" charset="0"/>
              <a:cs typeface="Arial" panose="020B0604020202020204" pitchFamily="34" charset="0"/>
            </a:endParaRPr>
          </a:p>
          <a:p>
            <a:pPr>
              <a:lnSpc>
                <a:spcPct val="150000"/>
              </a:lnSpc>
            </a:pPr>
            <a:r>
              <a:rPr lang="es-ES" sz="1600" b="1" dirty="0" smtClean="0">
                <a:solidFill>
                  <a:srgbClr val="002060"/>
                </a:solidFill>
                <a:latin typeface="Arial" panose="020B0604020202020204" pitchFamily="34" charset="0"/>
                <a:cs typeface="Arial" panose="020B0604020202020204" pitchFamily="34" charset="0"/>
              </a:rPr>
              <a:t>Labor sustantiva</a:t>
            </a:r>
            <a:r>
              <a:rPr lang="es-ES" sz="1600" b="1" dirty="0">
                <a:solidFill>
                  <a:srgbClr val="002060"/>
                </a:solidFill>
                <a:latin typeface="Arial" panose="020B0604020202020204" pitchFamily="34" charset="0"/>
                <a:cs typeface="Arial" panose="020B0604020202020204" pitchFamily="34" charset="0"/>
              </a:rPr>
              <a:t>: </a:t>
            </a:r>
          </a:p>
          <a:p>
            <a:pPr>
              <a:lnSpc>
                <a:spcPct val="150000"/>
              </a:lnSpc>
            </a:pPr>
            <a:r>
              <a:rPr lang="es-ES" sz="1600" dirty="0" smtClean="0">
                <a:solidFill>
                  <a:srgbClr val="002060"/>
                </a:solidFill>
                <a:latin typeface="Arial" panose="020B0604020202020204" pitchFamily="34" charset="0"/>
                <a:cs typeface="Arial" panose="020B0604020202020204" pitchFamily="34" charset="0"/>
              </a:rPr>
              <a:t>Capacitar </a:t>
            </a:r>
            <a:r>
              <a:rPr lang="es-ES" sz="1600" dirty="0">
                <a:solidFill>
                  <a:srgbClr val="002060"/>
                </a:solidFill>
                <a:latin typeface="Arial" panose="020B0604020202020204" pitchFamily="34" charset="0"/>
                <a:cs typeface="Arial" panose="020B0604020202020204" pitchFamily="34" charset="0"/>
              </a:rPr>
              <a:t>al personal de Recursos Humanos en competencias duras y blandas, según estudio detención de necesidades de capacitación 2021.</a:t>
            </a:r>
            <a:r>
              <a:rPr lang="es-ES" sz="1600" dirty="0" smtClean="0">
                <a:solidFill>
                  <a:srgbClr val="002060"/>
                </a:solidFill>
                <a:latin typeface="Arial" panose="020B0604020202020204" pitchFamily="34" charset="0"/>
                <a:cs typeface="Arial" panose="020B0604020202020204" pitchFamily="34" charset="0"/>
              </a:rPr>
              <a:t>.</a:t>
            </a:r>
            <a:r>
              <a:rPr lang="es-ES" sz="1600" u="sng" dirty="0">
                <a:latin typeface="Arial" panose="020B0604020202020204" pitchFamily="34" charset="0"/>
                <a:cs typeface="Arial" panose="020B0604020202020204" pitchFamily="34" charset="0"/>
              </a:rPr>
              <a:t/>
            </a:r>
            <a:br>
              <a:rPr lang="es-ES" sz="1600" u="sng" dirty="0">
                <a:latin typeface="Arial" panose="020B0604020202020204" pitchFamily="34" charset="0"/>
                <a:cs typeface="Arial" panose="020B0604020202020204" pitchFamily="34" charset="0"/>
              </a:rPr>
            </a:br>
            <a:endParaRPr lang="es-ES" sz="1600" u="sng" dirty="0" smtClean="0">
              <a:latin typeface="Arial" panose="020B0604020202020204" pitchFamily="34" charset="0"/>
              <a:cs typeface="Arial" panose="020B0604020202020204" pitchFamily="34" charset="0"/>
            </a:endParaRPr>
          </a:p>
          <a:p>
            <a:pPr algn="ctr">
              <a:lnSpc>
                <a:spcPct val="150000"/>
              </a:lnSpc>
            </a:pPr>
            <a:endParaRPr lang="es-ES" sz="1600" b="1" u="sng" dirty="0">
              <a:latin typeface="Arial" panose="020B0604020202020204" pitchFamily="34" charset="0"/>
              <a:cs typeface="Arial" panose="020B0604020202020204" pitchFamily="34" charset="0"/>
            </a:endParaRPr>
          </a:p>
          <a:p>
            <a:r>
              <a:rPr lang="es-ES" sz="1600" b="1" dirty="0">
                <a:solidFill>
                  <a:srgbClr val="002060"/>
                </a:solidFill>
                <a:latin typeface="Arial" panose="020B0604020202020204" pitchFamily="34" charset="0"/>
                <a:cs typeface="Arial" panose="020B0604020202020204" pitchFamily="34" charset="0"/>
              </a:rPr>
              <a:t>Objetivos</a:t>
            </a:r>
            <a:r>
              <a:rPr lang="es-ES" sz="1600" b="1" dirty="0" smtClean="0">
                <a:solidFill>
                  <a:srgbClr val="002060"/>
                </a:solidFill>
                <a:latin typeface="Arial" panose="020B0604020202020204" pitchFamily="34" charset="0"/>
                <a:cs typeface="Arial" panose="020B0604020202020204" pitchFamily="34" charset="0"/>
              </a:rPr>
              <a:t>:</a:t>
            </a:r>
          </a:p>
          <a:p>
            <a:r>
              <a:rPr lang="es-ES" sz="1600" dirty="0" smtClean="0">
                <a:solidFill>
                  <a:srgbClr val="002060"/>
                </a:solidFill>
                <a:latin typeface="Arial" panose="020B0604020202020204" pitchFamily="34" charset="0"/>
                <a:cs typeface="Arial" panose="020B0604020202020204" pitchFamily="34" charset="0"/>
              </a:rPr>
              <a:t>Desarrollar</a:t>
            </a:r>
            <a:r>
              <a:rPr lang="es-ES" sz="1600" dirty="0">
                <a:solidFill>
                  <a:srgbClr val="002060"/>
                </a:solidFill>
                <a:latin typeface="Arial" panose="020B0604020202020204" pitchFamily="34" charset="0"/>
                <a:cs typeface="Arial" panose="020B0604020202020204" pitchFamily="34" charset="0"/>
              </a:rPr>
              <a:t>, generar y promover </a:t>
            </a:r>
            <a:r>
              <a:rPr lang="es-CR" sz="1600" dirty="0">
                <a:solidFill>
                  <a:srgbClr val="002060"/>
                </a:solidFill>
                <a:latin typeface="Arial" panose="020B0604020202020204" pitchFamily="34" charset="0"/>
                <a:cs typeface="Arial" panose="020B0604020202020204" pitchFamily="34" charset="0"/>
              </a:rPr>
              <a:t>actividades de capacitación para el personal de Recursos Humanos, con el fin de fortalecer la gestión administrativa, contribuyendo así con el eje estratégico de la DRH "Impulso al recurso humano y al crecimiento organizacional“.</a:t>
            </a:r>
          </a:p>
          <a:p>
            <a:pPr>
              <a:lnSpc>
                <a:spcPct val="150000"/>
              </a:lnSpc>
            </a:pPr>
            <a:endParaRPr lang="es-CR" dirty="0">
              <a:latin typeface="Arial" panose="020B0604020202020204" pitchFamily="34" charset="0"/>
              <a:cs typeface="Arial" panose="020B0604020202020204" pitchFamily="34" charset="0"/>
            </a:endParaRPr>
          </a:p>
          <a:p>
            <a:endParaRPr lang="es-CR" dirty="0"/>
          </a:p>
        </p:txBody>
      </p:sp>
      <p:pic>
        <p:nvPicPr>
          <p:cNvPr id="4" name="8 Imagen" descr="MEP trasparente.png"/>
          <p:cNvPicPr>
            <a:picLocks noChangeAspect="1"/>
          </p:cNvPicPr>
          <p:nvPr/>
        </p:nvPicPr>
        <p:blipFill>
          <a:blip r:embed="rId2" cstate="print"/>
          <a:stretch>
            <a:fillRect/>
          </a:stretch>
        </p:blipFill>
        <p:spPr>
          <a:xfrm>
            <a:off x="179598" y="259889"/>
            <a:ext cx="1368066" cy="921748"/>
          </a:xfrm>
          <a:prstGeom prst="rect">
            <a:avLst/>
          </a:prstGeom>
        </p:spPr>
      </p:pic>
    </p:spTree>
    <p:extLst>
      <p:ext uri="{BB962C8B-B14F-4D97-AF65-F5344CB8AC3E}">
        <p14:creationId xmlns:p14="http://schemas.microsoft.com/office/powerpoint/2010/main" val="35163316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77E2933-750B-4D76-BF9B-1A9D34EBAF29}" type="slidenum">
              <a:rPr lang="es-ES" smtClean="0"/>
              <a:pPr/>
              <a:t>27</a:t>
            </a:fld>
            <a:endParaRPr lang="es-ES"/>
          </a:p>
        </p:txBody>
      </p:sp>
      <p:sp>
        <p:nvSpPr>
          <p:cNvPr id="7" name="Slide Number Placeholder 3">
            <a:extLst>
              <a:ext uri="{FF2B5EF4-FFF2-40B4-BE49-F238E27FC236}">
                <a16:creationId xmlns="" xmlns:a16="http://schemas.microsoft.com/office/drawing/2014/main" id="{71DF45C4-C8DF-C845-95C0-1878A6B6F29F}"/>
              </a:ext>
            </a:extLst>
          </p:cNvPr>
          <p:cNvSpPr txBox="1">
            <a:spLocks/>
          </p:cNvSpPr>
          <p:nvPr/>
        </p:nvSpPr>
        <p:spPr>
          <a:xfrm>
            <a:off x="328169" y="6237312"/>
            <a:ext cx="344992" cy="390437"/>
          </a:xfrm>
          <a:prstGeom prst="rect">
            <a:avLst/>
          </a:prstGeom>
        </p:spPr>
        <p:txBody>
          <a:bodyPr vert="horz" lIns="0" tIns="0" rIns="0" bIns="0" anchor="b"/>
          <a:lstStyle>
            <a:defPPr>
              <a:defRPr lang="es-E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pPr/>
              <a:t>27</a:t>
            </a:fld>
            <a:endParaRPr lang="en-US" dirty="0"/>
          </a:p>
        </p:txBody>
      </p:sp>
      <p:sp>
        <p:nvSpPr>
          <p:cNvPr id="8" name="TextBox 42">
            <a:extLst>
              <a:ext uri="{FF2B5EF4-FFF2-40B4-BE49-F238E27FC236}">
                <a16:creationId xmlns="" xmlns:a16="http://schemas.microsoft.com/office/drawing/2014/main" id="{D18364AD-B6DE-2245-9EC6-1DFF68A299B3}"/>
              </a:ext>
            </a:extLst>
          </p:cNvPr>
          <p:cNvSpPr txBox="1"/>
          <p:nvPr/>
        </p:nvSpPr>
        <p:spPr>
          <a:xfrm>
            <a:off x="4217439" y="2073709"/>
            <a:ext cx="4675444" cy="1200329"/>
          </a:xfrm>
          <a:prstGeom prst="rect">
            <a:avLst/>
          </a:prstGeom>
          <a:noFill/>
        </p:spPr>
        <p:txBody>
          <a:bodyPr wrap="square" lIns="0" rtlCol="0" anchor="b">
            <a:spAutoFit/>
          </a:bodyPr>
          <a:lstStyle/>
          <a:p>
            <a:r>
              <a:rPr lang="en-US" sz="1400" b="1" noProof="1" smtClean="0">
                <a:solidFill>
                  <a:schemeClr val="accent4">
                    <a:lumMod val="75000"/>
                  </a:schemeClr>
                </a:solidFill>
                <a:latin typeface="Arial" panose="020B0604020202020204" pitchFamily="34" charset="0"/>
                <a:cs typeface="Arial" panose="020B0604020202020204" pitchFamily="34" charset="0"/>
              </a:rPr>
              <a:t>Alianzas con Universidades para fortalecer la capacitación. </a:t>
            </a:r>
          </a:p>
          <a:p>
            <a:r>
              <a:rPr lang="en-US" sz="1400" noProof="1" smtClean="0">
                <a:solidFill>
                  <a:srgbClr val="002060"/>
                </a:solidFill>
                <a:latin typeface="Arial" panose="020B0604020202020204" pitchFamily="34" charset="0"/>
                <a:cs typeface="Arial" panose="020B0604020202020204" pitchFamily="34" charset="0"/>
              </a:rPr>
              <a:t>Se generaron nuevas alianzas con universidades privadas y públicas con el objetivo de contar con capacitación en distintas temáticas</a:t>
            </a:r>
            <a:r>
              <a:rPr lang="en-US" sz="1600" noProof="1" smtClean="0">
                <a:solidFill>
                  <a:schemeClr val="accent6">
                    <a:lumMod val="50000"/>
                  </a:schemeClr>
                </a:solidFill>
              </a:rPr>
              <a:t>.</a:t>
            </a:r>
            <a:endParaRPr lang="en-US" sz="2400" b="1" noProof="1">
              <a:solidFill>
                <a:schemeClr val="accent4">
                  <a:lumMod val="75000"/>
                </a:schemeClr>
              </a:solidFill>
            </a:endParaRPr>
          </a:p>
        </p:txBody>
      </p:sp>
      <p:grpSp>
        <p:nvGrpSpPr>
          <p:cNvPr id="9" name="Group 81">
            <a:extLst>
              <a:ext uri="{FF2B5EF4-FFF2-40B4-BE49-F238E27FC236}">
                <a16:creationId xmlns="" xmlns:a16="http://schemas.microsoft.com/office/drawing/2014/main" id="{392AA420-F8F0-E74A-B5A5-1A02B28D31FB}"/>
              </a:ext>
            </a:extLst>
          </p:cNvPr>
          <p:cNvGrpSpPr/>
          <p:nvPr/>
        </p:nvGrpSpPr>
        <p:grpSpPr>
          <a:xfrm>
            <a:off x="4236229" y="4244779"/>
            <a:ext cx="4392659" cy="962270"/>
            <a:chOff x="319755" y="4448633"/>
            <a:chExt cx="2206883" cy="966219"/>
          </a:xfrm>
        </p:grpSpPr>
        <p:sp>
          <p:nvSpPr>
            <p:cNvPr id="10" name="TextBox 82">
              <a:extLst>
                <a:ext uri="{FF2B5EF4-FFF2-40B4-BE49-F238E27FC236}">
                  <a16:creationId xmlns="" xmlns:a16="http://schemas.microsoft.com/office/drawing/2014/main" id="{23D922DF-E1EA-D144-8338-636CA87FBBAA}"/>
                </a:ext>
              </a:extLst>
            </p:cNvPr>
            <p:cNvSpPr txBox="1"/>
            <p:nvPr/>
          </p:nvSpPr>
          <p:spPr>
            <a:xfrm>
              <a:off x="319755" y="4448633"/>
              <a:ext cx="2088993" cy="309040"/>
            </a:xfrm>
            <a:prstGeom prst="rect">
              <a:avLst/>
            </a:prstGeom>
            <a:noFill/>
          </p:spPr>
          <p:txBody>
            <a:bodyPr wrap="square" lIns="0" rtlCol="0" anchor="b">
              <a:spAutoFit/>
            </a:bodyPr>
            <a:lstStyle/>
            <a:p>
              <a:r>
                <a:rPr lang="en-US" sz="1400" b="1" noProof="1" smtClean="0">
                  <a:solidFill>
                    <a:schemeClr val="accent2"/>
                  </a:solidFill>
                  <a:latin typeface="Arial" panose="020B0604020202020204" pitchFamily="34" charset="0"/>
                  <a:cs typeface="Arial" panose="020B0604020202020204" pitchFamily="34" charset="0"/>
                </a:rPr>
                <a:t>Programa Vive Bien</a:t>
              </a:r>
              <a:endParaRPr lang="en-US" sz="1200" b="1" noProof="1">
                <a:solidFill>
                  <a:schemeClr val="accent2"/>
                </a:solidFill>
                <a:latin typeface="Arial" panose="020B0604020202020204" pitchFamily="34" charset="0"/>
                <a:cs typeface="Arial" panose="020B0604020202020204" pitchFamily="34" charset="0"/>
              </a:endParaRPr>
            </a:p>
          </p:txBody>
        </p:sp>
        <p:sp>
          <p:nvSpPr>
            <p:cNvPr id="11" name="Rectangle 83">
              <a:extLst>
                <a:ext uri="{FF2B5EF4-FFF2-40B4-BE49-F238E27FC236}">
                  <a16:creationId xmlns="" xmlns:a16="http://schemas.microsoft.com/office/drawing/2014/main" id="{EFF23642-7B94-A246-8B98-487C3D28880D}"/>
                </a:ext>
              </a:extLst>
            </p:cNvPr>
            <p:cNvSpPr/>
            <p:nvPr/>
          </p:nvSpPr>
          <p:spPr>
            <a:xfrm>
              <a:off x="319755" y="4673156"/>
              <a:ext cx="2206883" cy="741696"/>
            </a:xfrm>
            <a:prstGeom prst="rect">
              <a:avLst/>
            </a:prstGeom>
          </p:spPr>
          <p:txBody>
            <a:bodyPr wrap="square" lIns="0">
              <a:spAutoFit/>
            </a:bodyPr>
            <a:lstStyle/>
            <a:p>
              <a:pPr>
                <a:spcBef>
                  <a:spcPts val="1200"/>
                </a:spcBef>
              </a:pPr>
              <a:r>
                <a:rPr lang="en-US" sz="1400" noProof="1" smtClean="0">
                  <a:solidFill>
                    <a:srgbClr val="002060"/>
                  </a:solidFill>
                  <a:latin typeface="Arial" panose="020B0604020202020204" pitchFamily="34" charset="0"/>
                  <a:cs typeface="Arial" panose="020B0604020202020204" pitchFamily="34" charset="0"/>
                </a:rPr>
                <a:t>Se ha consolidado en la DRH el programa Vive Bien, el cual tiene como objetivo brindar Calidad de vida a nuestros colaboradores.</a:t>
              </a:r>
              <a:endParaRPr lang="en-US" sz="1400" noProof="1">
                <a:solidFill>
                  <a:srgbClr val="002060"/>
                </a:solidFill>
                <a:latin typeface="Arial" panose="020B0604020202020204" pitchFamily="34" charset="0"/>
                <a:cs typeface="Arial" panose="020B0604020202020204" pitchFamily="34" charset="0"/>
              </a:endParaRPr>
            </a:p>
          </p:txBody>
        </p:sp>
      </p:grpSp>
      <p:grpSp>
        <p:nvGrpSpPr>
          <p:cNvPr id="12" name="Group 84">
            <a:extLst>
              <a:ext uri="{FF2B5EF4-FFF2-40B4-BE49-F238E27FC236}">
                <a16:creationId xmlns="" xmlns:a16="http://schemas.microsoft.com/office/drawing/2014/main" id="{2F9EDED2-D126-6341-AA78-A3742E36437F}"/>
              </a:ext>
            </a:extLst>
          </p:cNvPr>
          <p:cNvGrpSpPr/>
          <p:nvPr/>
        </p:nvGrpSpPr>
        <p:grpSpPr>
          <a:xfrm>
            <a:off x="4241826" y="3407240"/>
            <a:ext cx="4392659" cy="740266"/>
            <a:chOff x="319755" y="4473857"/>
            <a:chExt cx="2088993" cy="740266"/>
          </a:xfrm>
        </p:grpSpPr>
        <p:sp>
          <p:nvSpPr>
            <p:cNvPr id="13" name="TextBox 85">
              <a:extLst>
                <a:ext uri="{FF2B5EF4-FFF2-40B4-BE49-F238E27FC236}">
                  <a16:creationId xmlns="" xmlns:a16="http://schemas.microsoft.com/office/drawing/2014/main" id="{84EC6CCD-21C7-7E46-863D-CEB2FBE931EB}"/>
                </a:ext>
              </a:extLst>
            </p:cNvPr>
            <p:cNvSpPr txBox="1"/>
            <p:nvPr/>
          </p:nvSpPr>
          <p:spPr>
            <a:xfrm>
              <a:off x="319755" y="4473857"/>
              <a:ext cx="2088993" cy="307777"/>
            </a:xfrm>
            <a:prstGeom prst="rect">
              <a:avLst/>
            </a:prstGeom>
            <a:noFill/>
          </p:spPr>
          <p:txBody>
            <a:bodyPr wrap="square" lIns="0" rtlCol="0" anchor="b">
              <a:spAutoFit/>
            </a:bodyPr>
            <a:lstStyle/>
            <a:p>
              <a:r>
                <a:rPr lang="en-US" sz="1400" b="1" noProof="1" smtClean="0">
                  <a:solidFill>
                    <a:schemeClr val="accent5"/>
                  </a:solidFill>
                  <a:latin typeface="Arial" panose="020B0604020202020204" pitchFamily="34" charset="0"/>
                  <a:cs typeface="Arial" panose="020B0604020202020204" pitchFamily="34" charset="0"/>
                </a:rPr>
                <a:t>Programa Liderazgo John Maxwell</a:t>
              </a:r>
              <a:endParaRPr lang="en-US" sz="1400" b="1" noProof="1">
                <a:solidFill>
                  <a:schemeClr val="accent5"/>
                </a:solidFill>
                <a:latin typeface="Arial" panose="020B0604020202020204" pitchFamily="34" charset="0"/>
                <a:cs typeface="Arial" panose="020B0604020202020204" pitchFamily="34" charset="0"/>
              </a:endParaRPr>
            </a:p>
          </p:txBody>
        </p:sp>
        <p:sp>
          <p:nvSpPr>
            <p:cNvPr id="14" name="Rectangle 86">
              <a:extLst>
                <a:ext uri="{FF2B5EF4-FFF2-40B4-BE49-F238E27FC236}">
                  <a16:creationId xmlns="" xmlns:a16="http://schemas.microsoft.com/office/drawing/2014/main" id="{20F5947A-28AF-614D-807B-4B00CB36943F}"/>
                </a:ext>
              </a:extLst>
            </p:cNvPr>
            <p:cNvSpPr/>
            <p:nvPr/>
          </p:nvSpPr>
          <p:spPr>
            <a:xfrm>
              <a:off x="319755" y="4690903"/>
              <a:ext cx="2088993" cy="523220"/>
            </a:xfrm>
            <a:prstGeom prst="rect">
              <a:avLst/>
            </a:prstGeom>
          </p:spPr>
          <p:txBody>
            <a:bodyPr wrap="square" lIns="0">
              <a:spAutoFit/>
            </a:bodyPr>
            <a:lstStyle/>
            <a:p>
              <a:pPr>
                <a:spcBef>
                  <a:spcPts val="1200"/>
                </a:spcBef>
              </a:pPr>
              <a:r>
                <a:rPr lang="en-US" sz="1400" noProof="1">
                  <a:solidFill>
                    <a:srgbClr val="002060"/>
                  </a:solidFill>
                  <a:latin typeface="Arial" panose="020B0604020202020204" pitchFamily="34" charset="0"/>
                  <a:cs typeface="Arial" panose="020B0604020202020204" pitchFamily="34" charset="0"/>
                </a:rPr>
                <a:t>4 colaboradores </a:t>
              </a:r>
              <a:r>
                <a:rPr lang="en-US" sz="1400" noProof="1" smtClean="0">
                  <a:solidFill>
                    <a:srgbClr val="002060"/>
                  </a:solidFill>
                  <a:latin typeface="Arial" panose="020B0604020202020204" pitchFamily="34" charset="0"/>
                  <a:cs typeface="Arial" panose="020B0604020202020204" pitchFamily="34" charset="0"/>
                </a:rPr>
                <a:t>internos preparados en este tema, capacitan a 28 personas de la misma dirección</a:t>
              </a:r>
              <a:r>
                <a:rPr lang="en-US" sz="1400" noProof="1" smtClean="0">
                  <a:solidFill>
                    <a:srgbClr val="002060"/>
                  </a:solidFill>
                </a:rPr>
                <a:t>.</a:t>
              </a:r>
              <a:endParaRPr lang="en-US" sz="1400" noProof="1">
                <a:solidFill>
                  <a:srgbClr val="002060"/>
                </a:solidFill>
              </a:endParaRPr>
            </a:p>
          </p:txBody>
        </p:sp>
      </p:grpSp>
      <p:grpSp>
        <p:nvGrpSpPr>
          <p:cNvPr id="15" name="Group 4">
            <a:extLst>
              <a:ext uri="{FF2B5EF4-FFF2-40B4-BE49-F238E27FC236}">
                <a16:creationId xmlns="" xmlns:a16="http://schemas.microsoft.com/office/drawing/2014/main" id="{4F1CC1EB-1598-4809-8214-84996FF893B8}"/>
              </a:ext>
            </a:extLst>
          </p:cNvPr>
          <p:cNvGrpSpPr/>
          <p:nvPr/>
        </p:nvGrpSpPr>
        <p:grpSpPr>
          <a:xfrm>
            <a:off x="500665" y="2071841"/>
            <a:ext cx="3376192" cy="3503480"/>
            <a:chOff x="848500" y="1577682"/>
            <a:chExt cx="5671333" cy="3553293"/>
          </a:xfrm>
        </p:grpSpPr>
        <p:sp>
          <p:nvSpPr>
            <p:cNvPr id="18" name="Shape">
              <a:extLst>
                <a:ext uri="{FF2B5EF4-FFF2-40B4-BE49-F238E27FC236}">
                  <a16:creationId xmlns="" xmlns:a16="http://schemas.microsoft.com/office/drawing/2014/main" id="{A2734FF2-CB09-4A9C-B4A5-C310EF4B139C}"/>
                </a:ext>
              </a:extLst>
            </p:cNvPr>
            <p:cNvSpPr/>
            <p:nvPr/>
          </p:nvSpPr>
          <p:spPr>
            <a:xfrm>
              <a:off x="2367361" y="4228190"/>
              <a:ext cx="3220050" cy="902785"/>
            </a:xfrm>
            <a:custGeom>
              <a:avLst/>
              <a:gdLst/>
              <a:ahLst/>
              <a:cxnLst>
                <a:cxn ang="0">
                  <a:pos x="wd2" y="hd2"/>
                </a:cxn>
                <a:cxn ang="5400000">
                  <a:pos x="wd2" y="hd2"/>
                </a:cxn>
                <a:cxn ang="10800000">
                  <a:pos x="wd2" y="hd2"/>
                </a:cxn>
                <a:cxn ang="16200000">
                  <a:pos x="wd2" y="hd2"/>
                </a:cxn>
              </a:cxnLst>
              <a:rect l="0" t="0" r="r" b="b"/>
              <a:pathLst>
                <a:path w="21600" h="21600" extrusionOk="0">
                  <a:moveTo>
                    <a:pt x="13389" y="0"/>
                  </a:moveTo>
                  <a:lnTo>
                    <a:pt x="0" y="431"/>
                  </a:lnTo>
                  <a:cubicBezTo>
                    <a:pt x="229" y="2243"/>
                    <a:pt x="459" y="4055"/>
                    <a:pt x="670" y="5839"/>
                  </a:cubicBezTo>
                  <a:cubicBezTo>
                    <a:pt x="891" y="7622"/>
                    <a:pt x="1094" y="9376"/>
                    <a:pt x="1297" y="11131"/>
                  </a:cubicBezTo>
                  <a:cubicBezTo>
                    <a:pt x="1499" y="12885"/>
                    <a:pt x="1685" y="14582"/>
                    <a:pt x="1870" y="16279"/>
                  </a:cubicBezTo>
                  <a:cubicBezTo>
                    <a:pt x="2055" y="17976"/>
                    <a:pt x="2223" y="19615"/>
                    <a:pt x="2390" y="21226"/>
                  </a:cubicBezTo>
                  <a:lnTo>
                    <a:pt x="7321" y="21600"/>
                  </a:lnTo>
                  <a:lnTo>
                    <a:pt x="19518" y="16969"/>
                  </a:lnTo>
                  <a:cubicBezTo>
                    <a:pt x="19660" y="15675"/>
                    <a:pt x="19810" y="14352"/>
                    <a:pt x="19968" y="12972"/>
                  </a:cubicBezTo>
                  <a:cubicBezTo>
                    <a:pt x="20127" y="11620"/>
                    <a:pt x="20295" y="10210"/>
                    <a:pt x="20462" y="8801"/>
                  </a:cubicBezTo>
                  <a:cubicBezTo>
                    <a:pt x="20639" y="7392"/>
                    <a:pt x="20815" y="5954"/>
                    <a:pt x="21009" y="4487"/>
                  </a:cubicBezTo>
                  <a:cubicBezTo>
                    <a:pt x="21203" y="3020"/>
                    <a:pt x="21397" y="1553"/>
                    <a:pt x="21600" y="58"/>
                  </a:cubicBezTo>
                  <a:lnTo>
                    <a:pt x="13389" y="0"/>
                  </a:lnTo>
                  <a:close/>
                </a:path>
              </a:pathLst>
            </a:custGeom>
            <a:solidFill>
              <a:schemeClr val="accent2">
                <a:lumMod val="50000"/>
              </a:schemeClr>
            </a:solidFill>
            <a:ln w="12700">
              <a:miter lim="400000"/>
            </a:ln>
          </p:spPr>
          <p:txBody>
            <a:bodyPr lIns="38100" tIns="38100" rIns="540000" bIns="38100" anchor="ctr"/>
            <a:lstStyle/>
            <a:p>
              <a:pPr algn="r">
                <a:defRPr sz="3000">
                  <a:solidFill>
                    <a:srgbClr val="FFFFFF"/>
                  </a:solidFill>
                </a:defRPr>
              </a:pPr>
              <a:r>
                <a:rPr lang="fr-CA" sz="2000" dirty="0" smtClean="0">
                  <a:solidFill>
                    <a:schemeClr val="bg1"/>
                  </a:solidFill>
                </a:rPr>
                <a:t>        </a:t>
              </a:r>
              <a:endParaRPr sz="2000" dirty="0">
                <a:solidFill>
                  <a:schemeClr val="bg1"/>
                </a:solidFill>
              </a:endParaRPr>
            </a:p>
          </p:txBody>
        </p:sp>
        <p:sp>
          <p:nvSpPr>
            <p:cNvPr id="19" name="Shape">
              <a:extLst>
                <a:ext uri="{FF2B5EF4-FFF2-40B4-BE49-F238E27FC236}">
                  <a16:creationId xmlns="" xmlns:a16="http://schemas.microsoft.com/office/drawing/2014/main" id="{BCB7682E-6176-4906-B2F2-2A083A9C2E43}"/>
                </a:ext>
              </a:extLst>
            </p:cNvPr>
            <p:cNvSpPr/>
            <p:nvPr/>
          </p:nvSpPr>
          <p:spPr>
            <a:xfrm>
              <a:off x="894701" y="1621733"/>
              <a:ext cx="5625132" cy="1324366"/>
            </a:xfrm>
            <a:custGeom>
              <a:avLst/>
              <a:gdLst/>
              <a:ahLst/>
              <a:cxnLst>
                <a:cxn ang="0">
                  <a:pos x="wd2" y="hd2"/>
                </a:cxn>
                <a:cxn ang="5400000">
                  <a:pos x="wd2" y="hd2"/>
                </a:cxn>
                <a:cxn ang="10800000">
                  <a:pos x="wd2" y="hd2"/>
                </a:cxn>
                <a:cxn ang="16200000">
                  <a:pos x="wd2" y="hd2"/>
                </a:cxn>
              </a:cxnLst>
              <a:rect l="0" t="0" r="r" b="b"/>
              <a:pathLst>
                <a:path w="21589" h="21600" extrusionOk="0">
                  <a:moveTo>
                    <a:pt x="21577" y="8364"/>
                  </a:moveTo>
                  <a:cubicBezTo>
                    <a:pt x="21561" y="8142"/>
                    <a:pt x="21535" y="7919"/>
                    <a:pt x="21492" y="7764"/>
                  </a:cubicBezTo>
                  <a:cubicBezTo>
                    <a:pt x="21455" y="7586"/>
                    <a:pt x="21408" y="7474"/>
                    <a:pt x="21350" y="7408"/>
                  </a:cubicBezTo>
                  <a:cubicBezTo>
                    <a:pt x="19271" y="4961"/>
                    <a:pt x="17186" y="2514"/>
                    <a:pt x="15107" y="67"/>
                  </a:cubicBezTo>
                  <a:cubicBezTo>
                    <a:pt x="15107" y="67"/>
                    <a:pt x="15107" y="67"/>
                    <a:pt x="15107" y="67"/>
                  </a:cubicBezTo>
                  <a:cubicBezTo>
                    <a:pt x="15070" y="22"/>
                    <a:pt x="15028" y="0"/>
                    <a:pt x="14980" y="0"/>
                  </a:cubicBezTo>
                  <a:lnTo>
                    <a:pt x="7378" y="1424"/>
                  </a:lnTo>
                  <a:lnTo>
                    <a:pt x="353" y="2736"/>
                  </a:lnTo>
                  <a:cubicBezTo>
                    <a:pt x="273" y="2758"/>
                    <a:pt x="210" y="2870"/>
                    <a:pt x="152" y="3070"/>
                  </a:cubicBezTo>
                  <a:cubicBezTo>
                    <a:pt x="99" y="3270"/>
                    <a:pt x="56" y="3537"/>
                    <a:pt x="30" y="3826"/>
                  </a:cubicBezTo>
                  <a:cubicBezTo>
                    <a:pt x="4" y="4115"/>
                    <a:pt x="-7" y="4449"/>
                    <a:pt x="4" y="4760"/>
                  </a:cubicBezTo>
                  <a:cubicBezTo>
                    <a:pt x="14" y="5072"/>
                    <a:pt x="41" y="5383"/>
                    <a:pt x="94" y="5650"/>
                  </a:cubicBezTo>
                  <a:cubicBezTo>
                    <a:pt x="279" y="6607"/>
                    <a:pt x="459" y="7586"/>
                    <a:pt x="638" y="8587"/>
                  </a:cubicBezTo>
                  <a:cubicBezTo>
                    <a:pt x="818" y="9588"/>
                    <a:pt x="993" y="10611"/>
                    <a:pt x="1162" y="11656"/>
                  </a:cubicBezTo>
                  <a:cubicBezTo>
                    <a:pt x="1331" y="12702"/>
                    <a:pt x="1501" y="13770"/>
                    <a:pt x="1665" y="14837"/>
                  </a:cubicBezTo>
                  <a:cubicBezTo>
                    <a:pt x="1829" y="15927"/>
                    <a:pt x="1987" y="17017"/>
                    <a:pt x="2146" y="18130"/>
                  </a:cubicBezTo>
                  <a:lnTo>
                    <a:pt x="10536" y="21600"/>
                  </a:lnTo>
                  <a:lnTo>
                    <a:pt x="19556" y="20910"/>
                  </a:lnTo>
                  <a:cubicBezTo>
                    <a:pt x="19704" y="19954"/>
                    <a:pt x="19853" y="18997"/>
                    <a:pt x="20006" y="18041"/>
                  </a:cubicBezTo>
                  <a:cubicBezTo>
                    <a:pt x="20159" y="17084"/>
                    <a:pt x="20318" y="16150"/>
                    <a:pt x="20477" y="15216"/>
                  </a:cubicBezTo>
                  <a:cubicBezTo>
                    <a:pt x="20641" y="14281"/>
                    <a:pt x="20805" y="13369"/>
                    <a:pt x="20974" y="12457"/>
                  </a:cubicBezTo>
                  <a:cubicBezTo>
                    <a:pt x="21143" y="11545"/>
                    <a:pt x="21318" y="10655"/>
                    <a:pt x="21498" y="9788"/>
                  </a:cubicBezTo>
                  <a:cubicBezTo>
                    <a:pt x="21540" y="9565"/>
                    <a:pt x="21567" y="9343"/>
                    <a:pt x="21582" y="9098"/>
                  </a:cubicBezTo>
                  <a:cubicBezTo>
                    <a:pt x="21593" y="8854"/>
                    <a:pt x="21588" y="8587"/>
                    <a:pt x="21577" y="8364"/>
                  </a:cubicBezTo>
                  <a:close/>
                </a:path>
              </a:pathLst>
            </a:custGeom>
            <a:solidFill>
              <a:schemeClr val="accent4">
                <a:lumMod val="50000"/>
              </a:schemeClr>
            </a:solidFill>
            <a:ln w="12700">
              <a:miter lim="400000"/>
            </a:ln>
          </p:spPr>
          <p:txBody>
            <a:bodyPr lIns="38100" tIns="38100" rIns="540000" bIns="38100" anchor="ctr"/>
            <a:lstStyle/>
            <a:p>
              <a:pPr algn="r">
                <a:defRPr sz="3000">
                  <a:solidFill>
                    <a:srgbClr val="FFFFFF"/>
                  </a:solidFill>
                </a:defRPr>
              </a:pPr>
              <a:endParaRPr sz="2000" dirty="0">
                <a:solidFill>
                  <a:schemeClr val="bg1"/>
                </a:solidFill>
              </a:endParaRPr>
            </a:p>
          </p:txBody>
        </p:sp>
        <p:sp>
          <p:nvSpPr>
            <p:cNvPr id="20" name="Shape">
              <a:extLst>
                <a:ext uri="{FF2B5EF4-FFF2-40B4-BE49-F238E27FC236}">
                  <a16:creationId xmlns="" xmlns:a16="http://schemas.microsoft.com/office/drawing/2014/main" id="{F74B9953-C0A5-485C-8B39-7EB6AE0DF7FD}"/>
                </a:ext>
              </a:extLst>
            </p:cNvPr>
            <p:cNvSpPr/>
            <p:nvPr/>
          </p:nvSpPr>
          <p:spPr>
            <a:xfrm>
              <a:off x="1478400" y="3099666"/>
              <a:ext cx="4561497" cy="1074639"/>
            </a:xfrm>
            <a:custGeom>
              <a:avLst/>
              <a:gdLst/>
              <a:ahLst/>
              <a:cxnLst>
                <a:cxn ang="0">
                  <a:pos x="wd2" y="hd2"/>
                </a:cxn>
                <a:cxn ang="5400000">
                  <a:pos x="wd2" y="hd2"/>
                </a:cxn>
                <a:cxn ang="10800000">
                  <a:pos x="wd2" y="hd2"/>
                </a:cxn>
                <a:cxn ang="16200000">
                  <a:pos x="wd2" y="hd2"/>
                </a:cxn>
              </a:cxnLst>
              <a:rect l="0" t="0" r="r" b="b"/>
              <a:pathLst>
                <a:path w="21600" h="21600" extrusionOk="0">
                  <a:moveTo>
                    <a:pt x="13053" y="0"/>
                  </a:moveTo>
                  <a:lnTo>
                    <a:pt x="0" y="1178"/>
                  </a:lnTo>
                  <a:cubicBezTo>
                    <a:pt x="223" y="2815"/>
                    <a:pt x="440" y="4510"/>
                    <a:pt x="650" y="6176"/>
                  </a:cubicBezTo>
                  <a:cubicBezTo>
                    <a:pt x="859" y="7870"/>
                    <a:pt x="1062" y="9565"/>
                    <a:pt x="1259" y="11260"/>
                  </a:cubicBezTo>
                  <a:cubicBezTo>
                    <a:pt x="1455" y="12954"/>
                    <a:pt x="1651" y="14678"/>
                    <a:pt x="1834" y="16372"/>
                  </a:cubicBezTo>
                  <a:cubicBezTo>
                    <a:pt x="2023" y="18096"/>
                    <a:pt x="2199" y="19790"/>
                    <a:pt x="2375" y="21514"/>
                  </a:cubicBezTo>
                  <a:lnTo>
                    <a:pt x="10462" y="21514"/>
                  </a:lnTo>
                  <a:lnTo>
                    <a:pt x="19448" y="21600"/>
                  </a:lnTo>
                  <a:cubicBezTo>
                    <a:pt x="19604" y="20193"/>
                    <a:pt x="19766" y="18756"/>
                    <a:pt x="19929" y="17320"/>
                  </a:cubicBezTo>
                  <a:cubicBezTo>
                    <a:pt x="20098" y="15884"/>
                    <a:pt x="20267" y="14448"/>
                    <a:pt x="20450" y="13012"/>
                  </a:cubicBezTo>
                  <a:cubicBezTo>
                    <a:pt x="20626" y="11576"/>
                    <a:pt x="20815" y="10139"/>
                    <a:pt x="21005" y="8703"/>
                  </a:cubicBezTo>
                  <a:cubicBezTo>
                    <a:pt x="21099" y="7985"/>
                    <a:pt x="21201" y="7267"/>
                    <a:pt x="21295" y="6549"/>
                  </a:cubicBezTo>
                  <a:cubicBezTo>
                    <a:pt x="21390" y="5831"/>
                    <a:pt x="21492" y="5113"/>
                    <a:pt x="21600" y="4423"/>
                  </a:cubicBezTo>
                  <a:lnTo>
                    <a:pt x="13053" y="0"/>
                  </a:lnTo>
                  <a:close/>
                </a:path>
              </a:pathLst>
            </a:custGeom>
            <a:solidFill>
              <a:schemeClr val="accent5">
                <a:lumMod val="50000"/>
              </a:schemeClr>
            </a:solidFill>
            <a:ln w="12700">
              <a:miter lim="400000"/>
            </a:ln>
          </p:spPr>
          <p:txBody>
            <a:bodyPr lIns="38100" tIns="38100" rIns="540000" bIns="38100" anchor="ctr"/>
            <a:lstStyle/>
            <a:p>
              <a:pPr algn="r">
                <a:defRPr sz="3000">
                  <a:solidFill>
                    <a:srgbClr val="FFFFFF"/>
                  </a:solidFill>
                </a:defRPr>
              </a:pPr>
              <a:endParaRPr sz="2000" dirty="0">
                <a:solidFill>
                  <a:schemeClr val="bg1"/>
                </a:solidFill>
              </a:endParaRPr>
            </a:p>
          </p:txBody>
        </p:sp>
        <p:sp>
          <p:nvSpPr>
            <p:cNvPr id="21" name="Freeform: Shape 29">
              <a:extLst>
                <a:ext uri="{FF2B5EF4-FFF2-40B4-BE49-F238E27FC236}">
                  <a16:creationId xmlns="" xmlns:a16="http://schemas.microsoft.com/office/drawing/2014/main" id="{3BE59487-E4E7-45CA-8879-CDCD379BB673}"/>
                </a:ext>
              </a:extLst>
            </p:cNvPr>
            <p:cNvSpPr/>
            <p:nvPr/>
          </p:nvSpPr>
          <p:spPr>
            <a:xfrm>
              <a:off x="1441729" y="3116897"/>
              <a:ext cx="2595183" cy="1060989"/>
            </a:xfrm>
            <a:custGeom>
              <a:avLst/>
              <a:gdLst>
                <a:gd name="connsiteX0" fmla="*/ 963542 w 2667589"/>
                <a:gd name="connsiteY0" fmla="*/ 0 h 1032239"/>
                <a:gd name="connsiteX1" fmla="*/ 2188668 w 2667589"/>
                <a:gd name="connsiteY1" fmla="*/ 120502 h 1032239"/>
                <a:gd name="connsiteX2" fmla="*/ 2667589 w 2667589"/>
                <a:gd name="connsiteY2" fmla="*/ 111789 h 1032239"/>
                <a:gd name="connsiteX3" fmla="*/ 2605134 w 2667589"/>
                <a:gd name="connsiteY3" fmla="*/ 222129 h 1032239"/>
                <a:gd name="connsiteX4" fmla="*/ 2463729 w 2667589"/>
                <a:gd name="connsiteY4" fmla="*/ 491196 h 1032239"/>
                <a:gd name="connsiteX5" fmla="*/ 2332152 w 2667589"/>
                <a:gd name="connsiteY5" fmla="*/ 758827 h 1032239"/>
                <a:gd name="connsiteX6" fmla="*/ 2209253 w 2667589"/>
                <a:gd name="connsiteY6" fmla="*/ 1025019 h 1032239"/>
                <a:gd name="connsiteX7" fmla="*/ 2205391 w 2667589"/>
                <a:gd name="connsiteY7" fmla="*/ 1032239 h 1032239"/>
                <a:gd name="connsiteX8" fmla="*/ 501554 w 2667589"/>
                <a:gd name="connsiteY8" fmla="*/ 1032239 h 1032239"/>
                <a:gd name="connsiteX9" fmla="*/ 387305 w 2667589"/>
                <a:gd name="connsiteY9" fmla="*/ 776415 h 1032239"/>
                <a:gd name="connsiteX10" fmla="*/ 265876 w 2667589"/>
                <a:gd name="connsiteY10" fmla="*/ 522083 h 1032239"/>
                <a:gd name="connsiteX11" fmla="*/ 137267 w 2667589"/>
                <a:gd name="connsiteY11" fmla="*/ 269145 h 1032239"/>
                <a:gd name="connsiteX12" fmla="*/ 0 w 2667589"/>
                <a:gd name="connsiteY12" fmla="*/ 20486 h 1032239"/>
                <a:gd name="connsiteX13" fmla="*/ 963542 w 2667589"/>
                <a:gd name="connsiteY13" fmla="*/ 0 h 10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589" h="1032239">
                  <a:moveTo>
                    <a:pt x="963542" y="0"/>
                  </a:moveTo>
                  <a:lnTo>
                    <a:pt x="2188668" y="120502"/>
                  </a:lnTo>
                  <a:lnTo>
                    <a:pt x="2667589" y="111789"/>
                  </a:lnTo>
                  <a:lnTo>
                    <a:pt x="2605134" y="222129"/>
                  </a:lnTo>
                  <a:cubicBezTo>
                    <a:pt x="2556510" y="312281"/>
                    <a:pt x="2509418" y="401044"/>
                    <a:pt x="2463729" y="491196"/>
                  </a:cubicBezTo>
                  <a:cubicBezTo>
                    <a:pt x="2417913" y="581348"/>
                    <a:pt x="2373629" y="670112"/>
                    <a:pt x="2332152" y="758827"/>
                  </a:cubicBezTo>
                  <a:cubicBezTo>
                    <a:pt x="2289271" y="847541"/>
                    <a:pt x="2249326" y="936305"/>
                    <a:pt x="2209253" y="1025019"/>
                  </a:cubicBezTo>
                  <a:lnTo>
                    <a:pt x="2205391" y="1032239"/>
                  </a:lnTo>
                  <a:lnTo>
                    <a:pt x="501554" y="1032239"/>
                  </a:lnTo>
                  <a:cubicBezTo>
                    <a:pt x="464386" y="946466"/>
                    <a:pt x="427218" y="862187"/>
                    <a:pt x="387305" y="776415"/>
                  </a:cubicBezTo>
                  <a:cubicBezTo>
                    <a:pt x="348659" y="692135"/>
                    <a:pt x="307268" y="606363"/>
                    <a:pt x="265876" y="522083"/>
                  </a:cubicBezTo>
                  <a:cubicBezTo>
                    <a:pt x="224274" y="437754"/>
                    <a:pt x="181404" y="353425"/>
                    <a:pt x="137267" y="269145"/>
                  </a:cubicBezTo>
                  <a:cubicBezTo>
                    <a:pt x="92919" y="186259"/>
                    <a:pt x="47093" y="101929"/>
                    <a:pt x="0" y="20486"/>
                  </a:cubicBezTo>
                  <a:lnTo>
                    <a:pt x="963542" y="0"/>
                  </a:lnTo>
                  <a:close/>
                </a:path>
              </a:pathLst>
            </a:custGeom>
            <a:solidFill>
              <a:schemeClr val="accent4">
                <a:lumMod val="50000"/>
              </a:schemeClr>
            </a:solidFill>
            <a:ln w="12700">
              <a:miter lim="400000"/>
            </a:ln>
          </p:spPr>
          <p:txBody>
            <a:bodyPr wrap="square" lIns="38100" tIns="38100" rIns="540000" bIns="38100" anchor="ctr">
              <a:noAutofit/>
            </a:bodyPr>
            <a:lstStyle/>
            <a:p>
              <a:pPr algn="ctr">
                <a:defRPr sz="3000">
                  <a:solidFill>
                    <a:srgbClr val="FFFFFF"/>
                  </a:solidFill>
                </a:defRPr>
              </a:pPr>
              <a:r>
                <a:rPr lang="es-C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defRPr sz="3000">
                  <a:solidFill>
                    <a:srgbClr val="FFFFFF"/>
                  </a:solidFill>
                </a:defRPr>
              </a:pPr>
              <a:r>
                <a:rPr lang="es-C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C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sz="3000">
                  <a:solidFill>
                    <a:srgbClr val="FFFFFF"/>
                  </a:solidFill>
                </a:defRPr>
              </a:pPr>
              <a:endParaRPr sz="2000" dirty="0">
                <a:solidFill>
                  <a:schemeClr val="bg1"/>
                </a:solidFill>
              </a:endParaRPr>
            </a:p>
          </p:txBody>
        </p:sp>
        <p:sp>
          <p:nvSpPr>
            <p:cNvPr id="22" name="Freeform: Shape 50">
              <a:extLst>
                <a:ext uri="{FF2B5EF4-FFF2-40B4-BE49-F238E27FC236}">
                  <a16:creationId xmlns="" xmlns:a16="http://schemas.microsoft.com/office/drawing/2014/main" id="{DA843FDD-6C24-4E7D-864C-69C8C8BF198A}"/>
                </a:ext>
              </a:extLst>
            </p:cNvPr>
            <p:cNvSpPr/>
            <p:nvPr/>
          </p:nvSpPr>
          <p:spPr>
            <a:xfrm>
              <a:off x="1940608" y="4208996"/>
              <a:ext cx="1597426" cy="916084"/>
            </a:xfrm>
            <a:custGeom>
              <a:avLst/>
              <a:gdLst>
                <a:gd name="connsiteX0" fmla="*/ 1597426 w 1597426"/>
                <a:gd name="connsiteY0" fmla="*/ 0 h 1067498"/>
                <a:gd name="connsiteX1" fmla="*/ 1591954 w 1597426"/>
                <a:gd name="connsiteY1" fmla="*/ 10229 h 1067498"/>
                <a:gd name="connsiteX2" fmla="*/ 1589610 w 1597426"/>
                <a:gd name="connsiteY2" fmla="*/ 15792 h 1067498"/>
                <a:gd name="connsiteX3" fmla="*/ 1591953 w 1597426"/>
                <a:gd name="connsiteY3" fmla="*/ 15802 h 1067498"/>
                <a:gd name="connsiteX4" fmla="*/ 1476168 w 1597426"/>
                <a:gd name="connsiteY4" fmla="*/ 290189 h 1067498"/>
                <a:gd name="connsiteX5" fmla="*/ 1370480 w 1597426"/>
                <a:gd name="connsiteY5" fmla="*/ 557417 h 1067498"/>
                <a:gd name="connsiteX6" fmla="*/ 1273268 w 1597426"/>
                <a:gd name="connsiteY6" fmla="*/ 814615 h 1067498"/>
                <a:gd name="connsiteX7" fmla="*/ 1186079 w 1597426"/>
                <a:gd name="connsiteY7" fmla="*/ 1060418 h 1067498"/>
                <a:gd name="connsiteX8" fmla="*/ 1185106 w 1597426"/>
                <a:gd name="connsiteY8" fmla="*/ 1060396 h 1067498"/>
                <a:gd name="connsiteX9" fmla="*/ 1183370 w 1597426"/>
                <a:gd name="connsiteY9" fmla="*/ 1067498 h 1067498"/>
                <a:gd name="connsiteX10" fmla="*/ 387239 w 1597426"/>
                <a:gd name="connsiteY10" fmla="*/ 1048981 h 1067498"/>
                <a:gd name="connsiteX11" fmla="*/ 302986 w 1597426"/>
                <a:gd name="connsiteY11" fmla="*/ 803186 h 1067498"/>
                <a:gd name="connsiteX12" fmla="*/ 210146 w 1597426"/>
                <a:gd name="connsiteY12" fmla="*/ 547405 h 1067498"/>
                <a:gd name="connsiteX13" fmla="*/ 108557 w 1597426"/>
                <a:gd name="connsiteY13" fmla="*/ 284468 h 1067498"/>
                <a:gd name="connsiteX14" fmla="*/ 1 w 1597426"/>
                <a:gd name="connsiteY14" fmla="*/ 15769 h 1067498"/>
                <a:gd name="connsiteX15" fmla="*/ 2870 w 1597426"/>
                <a:gd name="connsiteY15" fmla="*/ 15741 h 1067498"/>
                <a:gd name="connsiteX16" fmla="*/ 0 w 1597426"/>
                <a:gd name="connsiteY16" fmla="*/ 8644 h 1067498"/>
                <a:gd name="connsiteX17" fmla="*/ 495899 w 1597426"/>
                <a:gd name="connsiteY17" fmla="*/ 10874 h 10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7426" h="1067498">
                  <a:moveTo>
                    <a:pt x="1597426" y="0"/>
                  </a:moveTo>
                  <a:lnTo>
                    <a:pt x="1591954" y="10229"/>
                  </a:lnTo>
                  <a:lnTo>
                    <a:pt x="1589610" y="15792"/>
                  </a:lnTo>
                  <a:lnTo>
                    <a:pt x="1591953" y="15802"/>
                  </a:lnTo>
                  <a:cubicBezTo>
                    <a:pt x="1551933" y="108660"/>
                    <a:pt x="1513387" y="200155"/>
                    <a:pt x="1476168" y="290189"/>
                  </a:cubicBezTo>
                  <a:cubicBezTo>
                    <a:pt x="1439023" y="380174"/>
                    <a:pt x="1403351" y="470207"/>
                    <a:pt x="1370480" y="557417"/>
                  </a:cubicBezTo>
                  <a:cubicBezTo>
                    <a:pt x="1336135" y="644578"/>
                    <a:pt x="1304738" y="731739"/>
                    <a:pt x="1273268" y="814615"/>
                  </a:cubicBezTo>
                  <a:cubicBezTo>
                    <a:pt x="1243271" y="898951"/>
                    <a:pt x="1213275" y="980415"/>
                    <a:pt x="1186079" y="1060418"/>
                  </a:cubicBezTo>
                  <a:lnTo>
                    <a:pt x="1185106" y="1060396"/>
                  </a:lnTo>
                  <a:lnTo>
                    <a:pt x="1183370" y="1067498"/>
                  </a:lnTo>
                  <a:lnTo>
                    <a:pt x="387239" y="1048981"/>
                  </a:lnTo>
                  <a:cubicBezTo>
                    <a:pt x="360181" y="968937"/>
                    <a:pt x="332961" y="887503"/>
                    <a:pt x="302986" y="803186"/>
                  </a:cubicBezTo>
                  <a:cubicBezTo>
                    <a:pt x="273012" y="718870"/>
                    <a:pt x="242875" y="634553"/>
                    <a:pt x="210146" y="547405"/>
                  </a:cubicBezTo>
                  <a:cubicBezTo>
                    <a:pt x="177255" y="460206"/>
                    <a:pt x="144365" y="373058"/>
                    <a:pt x="108557" y="284468"/>
                  </a:cubicBezTo>
                  <a:cubicBezTo>
                    <a:pt x="74370" y="195829"/>
                    <a:pt x="37105" y="105799"/>
                    <a:pt x="1" y="15769"/>
                  </a:cubicBezTo>
                  <a:lnTo>
                    <a:pt x="2870" y="15741"/>
                  </a:lnTo>
                  <a:lnTo>
                    <a:pt x="0" y="8644"/>
                  </a:lnTo>
                  <a:lnTo>
                    <a:pt x="495899" y="10874"/>
                  </a:lnTo>
                  <a:close/>
                </a:path>
              </a:pathLst>
            </a:custGeom>
            <a:solidFill>
              <a:schemeClr val="accent2"/>
            </a:solidFill>
            <a:ln w="12700">
              <a:miter lim="400000"/>
            </a:ln>
          </p:spPr>
          <p:txBody>
            <a:bodyPr lIns="38100" tIns="38100" rIns="38100" bIns="38100" anchor="ctr"/>
            <a:lstStyle/>
            <a:p>
              <a:pPr algn="ctr"/>
              <a:endParaRP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Shape">
              <a:extLst>
                <a:ext uri="{FF2B5EF4-FFF2-40B4-BE49-F238E27FC236}">
                  <a16:creationId xmlns="" xmlns:a16="http://schemas.microsoft.com/office/drawing/2014/main" id="{1A47354B-3174-459A-A692-C19562BA1829}"/>
                </a:ext>
              </a:extLst>
            </p:cNvPr>
            <p:cNvSpPr/>
            <p:nvPr/>
          </p:nvSpPr>
          <p:spPr>
            <a:xfrm>
              <a:off x="848500" y="1577682"/>
              <a:ext cx="4150196" cy="1424895"/>
            </a:xfrm>
            <a:custGeom>
              <a:avLst/>
              <a:gdLst/>
              <a:ahLst/>
              <a:cxnLst>
                <a:cxn ang="0">
                  <a:pos x="wd2" y="hd2"/>
                </a:cxn>
                <a:cxn ang="5400000">
                  <a:pos x="wd2" y="hd2"/>
                </a:cxn>
                <a:cxn ang="10800000">
                  <a:pos x="wd2" y="hd2"/>
                </a:cxn>
                <a:cxn ang="16200000">
                  <a:pos x="wd2" y="hd2"/>
                </a:cxn>
              </a:cxnLst>
              <a:rect l="0" t="0" r="r" b="b"/>
              <a:pathLst>
                <a:path w="21582" h="21577" extrusionOk="0">
                  <a:moveTo>
                    <a:pt x="21005" y="4"/>
                  </a:moveTo>
                  <a:cubicBezTo>
                    <a:pt x="21131" y="-23"/>
                    <a:pt x="21242" y="110"/>
                    <a:pt x="21331" y="322"/>
                  </a:cubicBezTo>
                  <a:cubicBezTo>
                    <a:pt x="21420" y="535"/>
                    <a:pt x="21495" y="854"/>
                    <a:pt x="21532" y="1226"/>
                  </a:cubicBezTo>
                  <a:cubicBezTo>
                    <a:pt x="21576" y="1598"/>
                    <a:pt x="21591" y="2023"/>
                    <a:pt x="21576" y="2421"/>
                  </a:cubicBezTo>
                  <a:cubicBezTo>
                    <a:pt x="21561" y="2846"/>
                    <a:pt x="21517" y="3245"/>
                    <a:pt x="21428" y="3617"/>
                  </a:cubicBezTo>
                  <a:cubicBezTo>
                    <a:pt x="21124" y="4945"/>
                    <a:pt x="20827" y="6274"/>
                    <a:pt x="20538" y="7629"/>
                  </a:cubicBezTo>
                  <a:cubicBezTo>
                    <a:pt x="20249" y="8984"/>
                    <a:pt x="19967" y="10365"/>
                    <a:pt x="19693" y="11773"/>
                  </a:cubicBezTo>
                  <a:cubicBezTo>
                    <a:pt x="19418" y="13181"/>
                    <a:pt x="19151" y="14590"/>
                    <a:pt x="18892" y="15998"/>
                  </a:cubicBezTo>
                  <a:cubicBezTo>
                    <a:pt x="18632" y="17432"/>
                    <a:pt x="18380" y="18867"/>
                    <a:pt x="18128" y="20302"/>
                  </a:cubicBezTo>
                  <a:lnTo>
                    <a:pt x="3009" y="21577"/>
                  </a:lnTo>
                  <a:cubicBezTo>
                    <a:pt x="2786" y="20249"/>
                    <a:pt x="2564" y="18947"/>
                    <a:pt x="2334" y="17645"/>
                  </a:cubicBezTo>
                  <a:cubicBezTo>
                    <a:pt x="2104" y="16343"/>
                    <a:pt x="1867" y="15094"/>
                    <a:pt x="1630" y="13846"/>
                  </a:cubicBezTo>
                  <a:cubicBezTo>
                    <a:pt x="1392" y="12597"/>
                    <a:pt x="1148" y="11375"/>
                    <a:pt x="896" y="10179"/>
                  </a:cubicBezTo>
                  <a:cubicBezTo>
                    <a:pt x="644" y="8984"/>
                    <a:pt x="391" y="7815"/>
                    <a:pt x="132" y="6672"/>
                  </a:cubicBezTo>
                  <a:cubicBezTo>
                    <a:pt x="58" y="6353"/>
                    <a:pt x="21" y="5981"/>
                    <a:pt x="6" y="5609"/>
                  </a:cubicBezTo>
                  <a:cubicBezTo>
                    <a:pt x="-9" y="5238"/>
                    <a:pt x="6" y="4839"/>
                    <a:pt x="43" y="4494"/>
                  </a:cubicBezTo>
                  <a:cubicBezTo>
                    <a:pt x="80" y="4148"/>
                    <a:pt x="139" y="3829"/>
                    <a:pt x="213" y="3590"/>
                  </a:cubicBezTo>
                  <a:cubicBezTo>
                    <a:pt x="288" y="3351"/>
                    <a:pt x="384" y="3218"/>
                    <a:pt x="495" y="3192"/>
                  </a:cubicBezTo>
                  <a:lnTo>
                    <a:pt x="10342" y="1624"/>
                  </a:lnTo>
                  <a:lnTo>
                    <a:pt x="21005" y="4"/>
                  </a:lnTo>
                  <a:close/>
                </a:path>
              </a:pathLst>
            </a:custGeom>
            <a:solidFill>
              <a:srgbClr val="FFC000"/>
            </a:solidFill>
            <a:ln w="12700">
              <a:miter lim="400000"/>
            </a:ln>
          </p:spPr>
          <p:txBody>
            <a:bodyPr lIns="38100" tIns="38100" rIns="38100" bIns="38100" anchor="ctr"/>
            <a:lstStyle/>
            <a:p>
              <a:pPr algn="ctr">
                <a:defRPr sz="3000">
                  <a:solidFill>
                    <a:srgbClr val="FFFFFF"/>
                  </a:solidFill>
                </a:defRPr>
              </a:pPr>
              <a:r>
                <a:rPr lang="es-CR"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endParaRPr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4" name="Group 81">
            <a:extLst>
              <a:ext uri="{FF2B5EF4-FFF2-40B4-BE49-F238E27FC236}">
                <a16:creationId xmlns="" xmlns:a16="http://schemas.microsoft.com/office/drawing/2014/main" id="{392AA420-F8F0-E74A-B5A5-1A02B28D31FB}"/>
              </a:ext>
            </a:extLst>
          </p:cNvPr>
          <p:cNvGrpSpPr/>
          <p:nvPr/>
        </p:nvGrpSpPr>
        <p:grpSpPr>
          <a:xfrm>
            <a:off x="4187091" y="5317925"/>
            <a:ext cx="4581121" cy="1261884"/>
            <a:chOff x="310315" y="4457339"/>
            <a:chExt cx="2297212" cy="1261884"/>
          </a:xfrm>
        </p:grpSpPr>
        <p:sp>
          <p:nvSpPr>
            <p:cNvPr id="25" name="TextBox 82">
              <a:extLst>
                <a:ext uri="{FF2B5EF4-FFF2-40B4-BE49-F238E27FC236}">
                  <a16:creationId xmlns="" xmlns:a16="http://schemas.microsoft.com/office/drawing/2014/main" id="{23D922DF-E1EA-D144-8338-636CA87FBBAA}"/>
                </a:ext>
              </a:extLst>
            </p:cNvPr>
            <p:cNvSpPr txBox="1"/>
            <p:nvPr/>
          </p:nvSpPr>
          <p:spPr>
            <a:xfrm>
              <a:off x="310315" y="4457339"/>
              <a:ext cx="2088993" cy="307777"/>
            </a:xfrm>
            <a:prstGeom prst="rect">
              <a:avLst/>
            </a:prstGeom>
            <a:noFill/>
          </p:spPr>
          <p:txBody>
            <a:bodyPr wrap="square" lIns="0" rtlCol="0" anchor="b">
              <a:spAutoFit/>
            </a:bodyPr>
            <a:lstStyle/>
            <a:p>
              <a:r>
                <a:rPr lang="en-US" sz="1400" b="1" noProof="1" smtClean="0">
                  <a:solidFill>
                    <a:srgbClr val="993300"/>
                  </a:solidFill>
                  <a:latin typeface="Arial" panose="020B0604020202020204" pitchFamily="34" charset="0"/>
                  <a:cs typeface="Arial" panose="020B0604020202020204" pitchFamily="34" charset="0"/>
                </a:rPr>
                <a:t>Programa Bienestar Físico y Mental</a:t>
              </a:r>
              <a:endParaRPr lang="en-US" sz="1400" b="1" noProof="1">
                <a:solidFill>
                  <a:srgbClr val="993300"/>
                </a:solidFill>
                <a:latin typeface="Arial" panose="020B0604020202020204" pitchFamily="34" charset="0"/>
                <a:cs typeface="Arial" panose="020B0604020202020204" pitchFamily="34" charset="0"/>
              </a:endParaRPr>
            </a:p>
          </p:txBody>
        </p:sp>
        <p:sp>
          <p:nvSpPr>
            <p:cNvPr id="26" name="Rectangle 83">
              <a:extLst>
                <a:ext uri="{FF2B5EF4-FFF2-40B4-BE49-F238E27FC236}">
                  <a16:creationId xmlns="" xmlns:a16="http://schemas.microsoft.com/office/drawing/2014/main" id="{EFF23642-7B94-A246-8B98-487C3D28880D}"/>
                </a:ext>
              </a:extLst>
            </p:cNvPr>
            <p:cNvSpPr/>
            <p:nvPr/>
          </p:nvSpPr>
          <p:spPr>
            <a:xfrm>
              <a:off x="319756" y="4765116"/>
              <a:ext cx="2287771" cy="954107"/>
            </a:xfrm>
            <a:prstGeom prst="rect">
              <a:avLst/>
            </a:prstGeom>
          </p:spPr>
          <p:txBody>
            <a:bodyPr wrap="square" lIns="0">
              <a:spAutoFit/>
            </a:bodyPr>
            <a:lstStyle/>
            <a:p>
              <a:pPr>
                <a:spcBef>
                  <a:spcPts val="1200"/>
                </a:spcBef>
              </a:pPr>
              <a:r>
                <a:rPr lang="en-US" sz="1400" noProof="1" smtClean="0">
                  <a:solidFill>
                    <a:srgbClr val="002060"/>
                  </a:solidFill>
                  <a:latin typeface="Arial" panose="020B0604020202020204" pitchFamily="34" charset="0"/>
                  <a:cs typeface="Arial" panose="020B0604020202020204" pitchFamily="34" charset="0"/>
                </a:rPr>
                <a:t>Se ha fortalecedo el programa bienestar físico y mental, el cual busca mejorar la Calidad de vida de los trabajadores que se encuentran en tele trabajo principalmente. </a:t>
              </a:r>
              <a:endParaRPr lang="en-US" sz="1400" noProof="1">
                <a:solidFill>
                  <a:srgbClr val="002060"/>
                </a:solidFill>
                <a:latin typeface="Arial" panose="020B0604020202020204" pitchFamily="34" charset="0"/>
                <a:cs typeface="Arial" panose="020B0604020202020204" pitchFamily="34" charset="0"/>
              </a:endParaRPr>
            </a:p>
          </p:txBody>
        </p:sp>
      </p:grpSp>
      <p:sp>
        <p:nvSpPr>
          <p:cNvPr id="27" name="Subtítulo 8"/>
          <p:cNvSpPr txBox="1">
            <a:spLocks/>
          </p:cNvSpPr>
          <p:nvPr/>
        </p:nvSpPr>
        <p:spPr>
          <a:xfrm>
            <a:off x="610316" y="451201"/>
            <a:ext cx="7695484" cy="52322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s-CR" b="1" dirty="0" smtClean="0">
                <a:solidFill>
                  <a:srgbClr val="002060"/>
                </a:solidFill>
                <a:latin typeface="Arial" panose="020B0604020202020204" pitchFamily="34" charset="0"/>
                <a:cs typeface="Arial" panose="020B0604020202020204" pitchFamily="34" charset="0"/>
              </a:rPr>
              <a:t>Resultados alcanzados</a:t>
            </a:r>
            <a:r>
              <a:rPr lang="es-CR" dirty="0" smtClean="0">
                <a:latin typeface="Arial" panose="020B0604020202020204" pitchFamily="34" charset="0"/>
                <a:cs typeface="Arial" panose="020B0604020202020204" pitchFamily="34" charset="0"/>
              </a:rPr>
              <a:t>.</a:t>
            </a:r>
            <a:endParaRPr lang="es-CR" dirty="0">
              <a:latin typeface="Arial" panose="020B0604020202020204" pitchFamily="34" charset="0"/>
              <a:cs typeface="Arial" panose="020B0604020202020204" pitchFamily="34" charset="0"/>
            </a:endParaRPr>
          </a:p>
        </p:txBody>
      </p:sp>
      <p:sp>
        <p:nvSpPr>
          <p:cNvPr id="30" name="Subtítulo 8"/>
          <p:cNvSpPr txBox="1">
            <a:spLocks/>
          </p:cNvSpPr>
          <p:nvPr/>
        </p:nvSpPr>
        <p:spPr>
          <a:xfrm>
            <a:off x="1012052" y="1170122"/>
            <a:ext cx="6008220"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s-CR" sz="1600" b="1" dirty="0" smtClean="0">
                <a:solidFill>
                  <a:srgbClr val="002060"/>
                </a:solidFill>
                <a:latin typeface="Arial" panose="020B0604020202020204" pitchFamily="34" charset="0"/>
                <a:cs typeface="Arial" panose="020B0604020202020204" pitchFamily="34" charset="0"/>
              </a:rPr>
              <a:t>En este trimestre se han ejecutado 15 talleres</a:t>
            </a:r>
            <a:r>
              <a:rPr lang="es-CR" dirty="0" smtClean="0">
                <a:solidFill>
                  <a:srgbClr val="002060"/>
                </a:solidFill>
                <a:latin typeface="Arial" panose="020B0604020202020204" pitchFamily="34" charset="0"/>
                <a:cs typeface="Arial" panose="020B0604020202020204" pitchFamily="34" charset="0"/>
              </a:rPr>
              <a:t>.</a:t>
            </a:r>
            <a:endParaRPr lang="es-CR" dirty="0">
              <a:solidFill>
                <a:srgbClr val="002060"/>
              </a:solidFill>
              <a:latin typeface="Arial" panose="020B0604020202020204" pitchFamily="34" charset="0"/>
              <a:cs typeface="Arial" panose="020B0604020202020204" pitchFamily="34" charset="0"/>
            </a:endParaRPr>
          </a:p>
        </p:txBody>
      </p:sp>
      <p:sp>
        <p:nvSpPr>
          <p:cNvPr id="31" name="Slide Number Placeholder 3">
            <a:extLst>
              <a:ext uri="{FF2B5EF4-FFF2-40B4-BE49-F238E27FC236}">
                <a16:creationId xmlns="" xmlns:a16="http://schemas.microsoft.com/office/drawing/2014/main" id="{71DF45C4-C8DF-C845-95C0-1878A6B6F29F}"/>
              </a:ext>
            </a:extLst>
          </p:cNvPr>
          <p:cNvSpPr txBox="1">
            <a:spLocks/>
          </p:cNvSpPr>
          <p:nvPr/>
        </p:nvSpPr>
        <p:spPr>
          <a:xfrm>
            <a:off x="328169" y="6237312"/>
            <a:ext cx="439241" cy="390437"/>
          </a:xfrm>
          <a:prstGeom prst="rect">
            <a:avLst/>
          </a:prstGeom>
        </p:spPr>
        <p:txBody>
          <a:bodyPr vert="horz" lIns="0" tIns="0" rIns="0" bIns="0" anchor="b"/>
          <a:lstStyle>
            <a:defPPr>
              <a:defRPr lang="es-E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pPr/>
              <a:t>27</a:t>
            </a:fld>
            <a:endParaRPr lang="en-US" dirty="0"/>
          </a:p>
        </p:txBody>
      </p:sp>
      <p:sp>
        <p:nvSpPr>
          <p:cNvPr id="51" name="Subtítulo 8"/>
          <p:cNvSpPr txBox="1">
            <a:spLocks/>
          </p:cNvSpPr>
          <p:nvPr/>
        </p:nvSpPr>
        <p:spPr>
          <a:xfrm>
            <a:off x="746086" y="311012"/>
            <a:ext cx="9797831" cy="52322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endParaRPr lang="es-CR" dirty="0">
              <a:latin typeface="Arial" panose="020B0604020202020204" pitchFamily="34" charset="0"/>
              <a:cs typeface="Arial" panose="020B0604020202020204" pitchFamily="34" charset="0"/>
            </a:endParaRPr>
          </a:p>
        </p:txBody>
      </p:sp>
      <p:sp>
        <p:nvSpPr>
          <p:cNvPr id="52" name="Rectángulo 51"/>
          <p:cNvSpPr/>
          <p:nvPr/>
        </p:nvSpPr>
        <p:spPr>
          <a:xfrm>
            <a:off x="1210066" y="4763927"/>
            <a:ext cx="959339" cy="553998"/>
          </a:xfrm>
          <a:prstGeom prst="rect">
            <a:avLst/>
          </a:prstGeom>
        </p:spPr>
        <p:txBody>
          <a:bodyPr wrap="square">
            <a:spAutoFit/>
          </a:bodyPr>
          <a:lstStyle/>
          <a:p>
            <a:pPr algn="ctr">
              <a:defRPr sz="3000">
                <a:solidFill>
                  <a:srgbClr val="FFFFFF"/>
                </a:solidFill>
              </a:defRPr>
            </a:pPr>
            <a:r>
              <a:rPr lang="es-C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VB</a:t>
            </a:r>
          </a:p>
        </p:txBody>
      </p:sp>
      <p:sp>
        <p:nvSpPr>
          <p:cNvPr id="54" name="Subtítulo 8"/>
          <p:cNvSpPr txBox="1">
            <a:spLocks/>
          </p:cNvSpPr>
          <p:nvPr/>
        </p:nvSpPr>
        <p:spPr>
          <a:xfrm>
            <a:off x="1012052" y="1170122"/>
            <a:ext cx="5189321"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s-CR" sz="1600" b="1" dirty="0" smtClean="0">
                <a:solidFill>
                  <a:srgbClr val="002060"/>
                </a:solidFill>
                <a:latin typeface="Arial" panose="020B0604020202020204" pitchFamily="34" charset="0"/>
                <a:cs typeface="Arial" panose="020B0604020202020204" pitchFamily="34" charset="0"/>
              </a:rPr>
              <a:t>En este trimestre se han ejecutado 15 talleres</a:t>
            </a:r>
            <a:r>
              <a:rPr lang="es-CR" dirty="0" smtClean="0">
                <a:solidFill>
                  <a:srgbClr val="002060"/>
                </a:solidFill>
                <a:latin typeface="Arial" panose="020B0604020202020204" pitchFamily="34" charset="0"/>
                <a:cs typeface="Arial" panose="020B0604020202020204" pitchFamily="34" charset="0"/>
              </a:rPr>
              <a:t>.</a:t>
            </a:r>
            <a:endParaRPr lang="es-CR" dirty="0">
              <a:solidFill>
                <a:srgbClr val="002060"/>
              </a:solidFill>
              <a:latin typeface="Arial" panose="020B0604020202020204" pitchFamily="34" charset="0"/>
              <a:cs typeface="Arial" panose="020B0604020202020204" pitchFamily="34" charset="0"/>
            </a:endParaRPr>
          </a:p>
        </p:txBody>
      </p:sp>
      <p:sp>
        <p:nvSpPr>
          <p:cNvPr id="79" name="Rectángulo 78"/>
          <p:cNvSpPr/>
          <p:nvPr/>
        </p:nvSpPr>
        <p:spPr>
          <a:xfrm>
            <a:off x="1148367" y="3735025"/>
            <a:ext cx="959339" cy="584775"/>
          </a:xfrm>
          <a:prstGeom prst="rect">
            <a:avLst/>
          </a:prstGeom>
        </p:spPr>
        <p:txBody>
          <a:bodyPr wrap="square">
            <a:spAutoFit/>
          </a:bodyPr>
          <a:lstStyle/>
          <a:p>
            <a:pPr algn="ctr">
              <a:defRPr sz="3000">
                <a:solidFill>
                  <a:srgbClr val="FFFFFF"/>
                </a:solidFill>
              </a:defRPr>
            </a:pPr>
            <a:r>
              <a:rPr lang="es-C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endParaRPr lang="es-C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 name="Shape">
            <a:extLst>
              <a:ext uri="{FF2B5EF4-FFF2-40B4-BE49-F238E27FC236}">
                <a16:creationId xmlns="" xmlns:a16="http://schemas.microsoft.com/office/drawing/2014/main" id="{A2734FF2-CB09-4A9C-B4A5-C310EF4B139C}"/>
              </a:ext>
            </a:extLst>
          </p:cNvPr>
          <p:cNvSpPr/>
          <p:nvPr/>
        </p:nvSpPr>
        <p:spPr>
          <a:xfrm>
            <a:off x="1432823" y="5739996"/>
            <a:ext cx="1482993" cy="739621"/>
          </a:xfrm>
          <a:custGeom>
            <a:avLst/>
            <a:gdLst/>
            <a:ahLst/>
            <a:cxnLst>
              <a:cxn ang="0">
                <a:pos x="wd2" y="hd2"/>
              </a:cxn>
              <a:cxn ang="5400000">
                <a:pos x="wd2" y="hd2"/>
              </a:cxn>
              <a:cxn ang="10800000">
                <a:pos x="wd2" y="hd2"/>
              </a:cxn>
              <a:cxn ang="16200000">
                <a:pos x="wd2" y="hd2"/>
              </a:cxn>
            </a:cxnLst>
            <a:rect l="0" t="0" r="r" b="b"/>
            <a:pathLst>
              <a:path w="21600" h="21600" extrusionOk="0">
                <a:moveTo>
                  <a:pt x="13389" y="0"/>
                </a:moveTo>
                <a:lnTo>
                  <a:pt x="0" y="431"/>
                </a:lnTo>
                <a:cubicBezTo>
                  <a:pt x="229" y="2243"/>
                  <a:pt x="459" y="4055"/>
                  <a:pt x="670" y="5839"/>
                </a:cubicBezTo>
                <a:cubicBezTo>
                  <a:pt x="891" y="7622"/>
                  <a:pt x="1094" y="9376"/>
                  <a:pt x="1297" y="11131"/>
                </a:cubicBezTo>
                <a:cubicBezTo>
                  <a:pt x="1499" y="12885"/>
                  <a:pt x="1685" y="14582"/>
                  <a:pt x="1870" y="16279"/>
                </a:cubicBezTo>
                <a:cubicBezTo>
                  <a:pt x="2055" y="17976"/>
                  <a:pt x="2223" y="19615"/>
                  <a:pt x="2390" y="21226"/>
                </a:cubicBezTo>
                <a:lnTo>
                  <a:pt x="7321" y="21600"/>
                </a:lnTo>
                <a:lnTo>
                  <a:pt x="19518" y="16969"/>
                </a:lnTo>
                <a:cubicBezTo>
                  <a:pt x="19660" y="15675"/>
                  <a:pt x="19810" y="14352"/>
                  <a:pt x="19968" y="12972"/>
                </a:cubicBezTo>
                <a:cubicBezTo>
                  <a:pt x="20127" y="11620"/>
                  <a:pt x="20295" y="10210"/>
                  <a:pt x="20462" y="8801"/>
                </a:cubicBezTo>
                <a:cubicBezTo>
                  <a:pt x="20639" y="7392"/>
                  <a:pt x="20815" y="5954"/>
                  <a:pt x="21009" y="4487"/>
                </a:cubicBezTo>
                <a:cubicBezTo>
                  <a:pt x="21203" y="3020"/>
                  <a:pt x="21397" y="1553"/>
                  <a:pt x="21600" y="58"/>
                </a:cubicBezTo>
                <a:lnTo>
                  <a:pt x="13389" y="0"/>
                </a:lnTo>
                <a:close/>
              </a:path>
            </a:pathLst>
          </a:custGeom>
          <a:solidFill>
            <a:schemeClr val="accent2">
              <a:lumMod val="50000"/>
            </a:schemeClr>
          </a:solidFill>
          <a:ln w="12700">
            <a:miter lim="400000"/>
          </a:ln>
        </p:spPr>
        <p:txBody>
          <a:bodyPr lIns="38100" tIns="38100" rIns="540000" bIns="38100" anchor="ctr"/>
          <a:lstStyle/>
          <a:p>
            <a:pPr algn="r">
              <a:defRPr sz="3000">
                <a:solidFill>
                  <a:srgbClr val="FFFFFF"/>
                </a:solidFill>
              </a:defRPr>
            </a:pPr>
            <a:r>
              <a:rPr lang="fr-CA" sz="2000" dirty="0" smtClean="0">
                <a:solidFill>
                  <a:schemeClr val="bg1"/>
                </a:solidFill>
              </a:rPr>
              <a:t>        </a:t>
            </a:r>
            <a:endParaRPr sz="2000" dirty="0">
              <a:solidFill>
                <a:schemeClr val="bg1"/>
              </a:solidFill>
            </a:endParaRPr>
          </a:p>
        </p:txBody>
      </p:sp>
      <p:sp>
        <p:nvSpPr>
          <p:cNvPr id="85" name="Freeform: Shape 50">
            <a:extLst>
              <a:ext uri="{FF2B5EF4-FFF2-40B4-BE49-F238E27FC236}">
                <a16:creationId xmlns="" xmlns:a16="http://schemas.microsoft.com/office/drawing/2014/main" id="{DA843FDD-6C24-4E7D-864C-69C8C8BF198A}"/>
              </a:ext>
            </a:extLst>
          </p:cNvPr>
          <p:cNvSpPr/>
          <p:nvPr/>
        </p:nvSpPr>
        <p:spPr>
          <a:xfrm>
            <a:off x="1409298" y="5737751"/>
            <a:ext cx="765409" cy="715585"/>
          </a:xfrm>
          <a:custGeom>
            <a:avLst/>
            <a:gdLst>
              <a:gd name="connsiteX0" fmla="*/ 1597426 w 1597426"/>
              <a:gd name="connsiteY0" fmla="*/ 0 h 1067498"/>
              <a:gd name="connsiteX1" fmla="*/ 1591954 w 1597426"/>
              <a:gd name="connsiteY1" fmla="*/ 10229 h 1067498"/>
              <a:gd name="connsiteX2" fmla="*/ 1589610 w 1597426"/>
              <a:gd name="connsiteY2" fmla="*/ 15792 h 1067498"/>
              <a:gd name="connsiteX3" fmla="*/ 1591953 w 1597426"/>
              <a:gd name="connsiteY3" fmla="*/ 15802 h 1067498"/>
              <a:gd name="connsiteX4" fmla="*/ 1476168 w 1597426"/>
              <a:gd name="connsiteY4" fmla="*/ 290189 h 1067498"/>
              <a:gd name="connsiteX5" fmla="*/ 1370480 w 1597426"/>
              <a:gd name="connsiteY5" fmla="*/ 557417 h 1067498"/>
              <a:gd name="connsiteX6" fmla="*/ 1273268 w 1597426"/>
              <a:gd name="connsiteY6" fmla="*/ 814615 h 1067498"/>
              <a:gd name="connsiteX7" fmla="*/ 1186079 w 1597426"/>
              <a:gd name="connsiteY7" fmla="*/ 1060418 h 1067498"/>
              <a:gd name="connsiteX8" fmla="*/ 1185106 w 1597426"/>
              <a:gd name="connsiteY8" fmla="*/ 1060396 h 1067498"/>
              <a:gd name="connsiteX9" fmla="*/ 1183370 w 1597426"/>
              <a:gd name="connsiteY9" fmla="*/ 1067498 h 1067498"/>
              <a:gd name="connsiteX10" fmla="*/ 387239 w 1597426"/>
              <a:gd name="connsiteY10" fmla="*/ 1048981 h 1067498"/>
              <a:gd name="connsiteX11" fmla="*/ 302986 w 1597426"/>
              <a:gd name="connsiteY11" fmla="*/ 803186 h 1067498"/>
              <a:gd name="connsiteX12" fmla="*/ 210146 w 1597426"/>
              <a:gd name="connsiteY12" fmla="*/ 547405 h 1067498"/>
              <a:gd name="connsiteX13" fmla="*/ 108557 w 1597426"/>
              <a:gd name="connsiteY13" fmla="*/ 284468 h 1067498"/>
              <a:gd name="connsiteX14" fmla="*/ 1 w 1597426"/>
              <a:gd name="connsiteY14" fmla="*/ 15769 h 1067498"/>
              <a:gd name="connsiteX15" fmla="*/ 2870 w 1597426"/>
              <a:gd name="connsiteY15" fmla="*/ 15741 h 1067498"/>
              <a:gd name="connsiteX16" fmla="*/ 0 w 1597426"/>
              <a:gd name="connsiteY16" fmla="*/ 8644 h 1067498"/>
              <a:gd name="connsiteX17" fmla="*/ 495899 w 1597426"/>
              <a:gd name="connsiteY17" fmla="*/ 10874 h 10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7426" h="1067498">
                <a:moveTo>
                  <a:pt x="1597426" y="0"/>
                </a:moveTo>
                <a:lnTo>
                  <a:pt x="1591954" y="10229"/>
                </a:lnTo>
                <a:lnTo>
                  <a:pt x="1589610" y="15792"/>
                </a:lnTo>
                <a:lnTo>
                  <a:pt x="1591953" y="15802"/>
                </a:lnTo>
                <a:cubicBezTo>
                  <a:pt x="1551933" y="108660"/>
                  <a:pt x="1513387" y="200155"/>
                  <a:pt x="1476168" y="290189"/>
                </a:cubicBezTo>
                <a:cubicBezTo>
                  <a:pt x="1439023" y="380174"/>
                  <a:pt x="1403351" y="470207"/>
                  <a:pt x="1370480" y="557417"/>
                </a:cubicBezTo>
                <a:cubicBezTo>
                  <a:pt x="1336135" y="644578"/>
                  <a:pt x="1304738" y="731739"/>
                  <a:pt x="1273268" y="814615"/>
                </a:cubicBezTo>
                <a:cubicBezTo>
                  <a:pt x="1243271" y="898951"/>
                  <a:pt x="1213275" y="980415"/>
                  <a:pt x="1186079" y="1060418"/>
                </a:cubicBezTo>
                <a:lnTo>
                  <a:pt x="1185106" y="1060396"/>
                </a:lnTo>
                <a:lnTo>
                  <a:pt x="1183370" y="1067498"/>
                </a:lnTo>
                <a:lnTo>
                  <a:pt x="387239" y="1048981"/>
                </a:lnTo>
                <a:cubicBezTo>
                  <a:pt x="360181" y="968937"/>
                  <a:pt x="332961" y="887503"/>
                  <a:pt x="302986" y="803186"/>
                </a:cubicBezTo>
                <a:cubicBezTo>
                  <a:pt x="273012" y="718870"/>
                  <a:pt x="242875" y="634553"/>
                  <a:pt x="210146" y="547405"/>
                </a:cubicBezTo>
                <a:cubicBezTo>
                  <a:pt x="177255" y="460206"/>
                  <a:pt x="144365" y="373058"/>
                  <a:pt x="108557" y="284468"/>
                </a:cubicBezTo>
                <a:cubicBezTo>
                  <a:pt x="74370" y="195829"/>
                  <a:pt x="37105" y="105799"/>
                  <a:pt x="1" y="15769"/>
                </a:cubicBezTo>
                <a:lnTo>
                  <a:pt x="2870" y="15741"/>
                </a:lnTo>
                <a:lnTo>
                  <a:pt x="0" y="8644"/>
                </a:lnTo>
                <a:lnTo>
                  <a:pt x="495899" y="10874"/>
                </a:lnTo>
                <a:close/>
              </a:path>
            </a:pathLst>
          </a:custGeom>
          <a:solidFill>
            <a:srgbClr val="993300"/>
          </a:solidFill>
          <a:ln w="12700">
            <a:miter lim="400000"/>
          </a:ln>
        </p:spPr>
        <p:txBody>
          <a:bodyPr lIns="38100" tIns="38100" rIns="38100" bIns="38100" anchor="ctr"/>
          <a:lstStyle/>
          <a:p>
            <a:pPr algn="ctr"/>
            <a:endParaRP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6" name="Rectángulo 85"/>
          <p:cNvSpPr/>
          <p:nvPr/>
        </p:nvSpPr>
        <p:spPr>
          <a:xfrm>
            <a:off x="1312332" y="5802352"/>
            <a:ext cx="959339" cy="553998"/>
          </a:xfrm>
          <a:prstGeom prst="rect">
            <a:avLst/>
          </a:prstGeom>
        </p:spPr>
        <p:txBody>
          <a:bodyPr wrap="square">
            <a:spAutoFit/>
          </a:bodyPr>
          <a:lstStyle/>
          <a:p>
            <a:pPr algn="ctr">
              <a:defRPr sz="3000">
                <a:solidFill>
                  <a:srgbClr val="FFFFFF"/>
                </a:solidFill>
              </a:defRPr>
            </a:pPr>
            <a:r>
              <a:rPr lang="es-CR"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endParaRPr lang="es-C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2" name="8 Imagen" descr="MEP trasparente.png"/>
          <p:cNvPicPr>
            <a:picLocks noChangeAspect="1"/>
          </p:cNvPicPr>
          <p:nvPr/>
        </p:nvPicPr>
        <p:blipFill>
          <a:blip r:embed="rId2" cstate="print"/>
          <a:stretch>
            <a:fillRect/>
          </a:stretch>
        </p:blipFill>
        <p:spPr>
          <a:xfrm>
            <a:off x="179598" y="120638"/>
            <a:ext cx="1175624" cy="792088"/>
          </a:xfrm>
          <a:prstGeom prst="rect">
            <a:avLst/>
          </a:prstGeom>
        </p:spPr>
      </p:pic>
    </p:spTree>
    <p:extLst>
      <p:ext uri="{BB962C8B-B14F-4D97-AF65-F5344CB8AC3E}">
        <p14:creationId xmlns:p14="http://schemas.microsoft.com/office/powerpoint/2010/main" val="160033791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77E2933-750B-4D76-BF9B-1A9D34EBAF29}" type="slidenum">
              <a:rPr lang="es-ES" smtClean="0"/>
              <a:pPr/>
              <a:t>28</a:t>
            </a:fld>
            <a:endParaRPr lang="es-ES"/>
          </a:p>
        </p:txBody>
      </p:sp>
      <p:sp>
        <p:nvSpPr>
          <p:cNvPr id="6" name="Subtítulo 5"/>
          <p:cNvSpPr txBox="1">
            <a:spLocks/>
          </p:cNvSpPr>
          <p:nvPr/>
        </p:nvSpPr>
        <p:spPr>
          <a:xfrm>
            <a:off x="1264513" y="735087"/>
            <a:ext cx="6696082" cy="461665"/>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r>
              <a:rPr lang="es-CR" sz="2400" b="1" dirty="0" smtClean="0">
                <a:solidFill>
                  <a:srgbClr val="002060"/>
                </a:solidFill>
                <a:latin typeface="Arial" panose="020B0604020202020204" pitchFamily="34" charset="0"/>
                <a:cs typeface="Arial" panose="020B0604020202020204" pitchFamily="34" charset="0"/>
              </a:rPr>
              <a:t>Indicadores y estadísticas de la gestión</a:t>
            </a:r>
            <a:r>
              <a:rPr lang="es-CR" sz="2400" b="1" dirty="0" smtClean="0"/>
              <a:t>.</a:t>
            </a:r>
            <a:endParaRPr lang="es-CR" sz="2400" b="1" dirty="0"/>
          </a:p>
        </p:txBody>
      </p:sp>
      <p:sp>
        <p:nvSpPr>
          <p:cNvPr id="8" name="Slide Number Placeholder 3">
            <a:extLst>
              <a:ext uri="{FF2B5EF4-FFF2-40B4-BE49-F238E27FC236}">
                <a16:creationId xmlns="" xmlns:a16="http://schemas.microsoft.com/office/drawing/2014/main" id="{71DF45C4-C8DF-C845-95C0-1878A6B6F29F}"/>
              </a:ext>
            </a:extLst>
          </p:cNvPr>
          <p:cNvSpPr txBox="1">
            <a:spLocks/>
          </p:cNvSpPr>
          <p:nvPr/>
        </p:nvSpPr>
        <p:spPr>
          <a:xfrm>
            <a:off x="246127" y="6237313"/>
            <a:ext cx="329431" cy="390437"/>
          </a:xfrm>
          <a:prstGeom prst="rect">
            <a:avLst/>
          </a:prstGeom>
        </p:spPr>
        <p:txBody>
          <a:bodyPr vert="horz" lIns="0" tIns="0" rIns="0" bIns="0" anchor="b"/>
          <a:lstStyle>
            <a:defPPr>
              <a:defRPr lang="es-E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8327C5-B821-4FE9-A59A-A60D9EB59A9A}" type="slidenum">
              <a:rPr lang="en-US" smtClean="0"/>
              <a:pPr/>
              <a:t>28</a:t>
            </a:fld>
            <a:endParaRPr lang="en-US" dirty="0"/>
          </a:p>
        </p:txBody>
      </p:sp>
      <p:sp>
        <p:nvSpPr>
          <p:cNvPr id="9" name="TextBox 78">
            <a:extLst>
              <a:ext uri="{FF2B5EF4-FFF2-40B4-BE49-F238E27FC236}">
                <a16:creationId xmlns="" xmlns:a16="http://schemas.microsoft.com/office/drawing/2014/main" id="{78DB7B42-759D-9F4D-B4E5-A77B5FC69D46}"/>
              </a:ext>
            </a:extLst>
          </p:cNvPr>
          <p:cNvSpPr txBox="1"/>
          <p:nvPr/>
        </p:nvSpPr>
        <p:spPr>
          <a:xfrm>
            <a:off x="1259632" y="1628800"/>
            <a:ext cx="2354581" cy="1200329"/>
          </a:xfrm>
          <a:prstGeom prst="rect">
            <a:avLst/>
          </a:prstGeom>
          <a:noFill/>
        </p:spPr>
        <p:txBody>
          <a:bodyPr wrap="square" lIns="0" rtlCol="0" anchor="b">
            <a:spAutoFit/>
          </a:bodyPr>
          <a:lstStyle/>
          <a:p>
            <a:r>
              <a:rPr lang="en-US" sz="1200" b="1" noProof="1" smtClean="0">
                <a:solidFill>
                  <a:srgbClr val="002060"/>
                </a:solidFill>
                <a:latin typeface="Arial" panose="020B0604020202020204" pitchFamily="34" charset="0"/>
                <a:cs typeface="Arial" panose="020B0604020202020204" pitchFamily="34" charset="0"/>
              </a:rPr>
              <a:t>BLANDA</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Motivación</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Objetivos Formula 1</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Inteligencia ejecutiva</a:t>
            </a:r>
          </a:p>
          <a:p>
            <a:pPr marL="228600" indent="-228600">
              <a:buFont typeface="+mj-lt"/>
              <a:buAutoNum type="arabicPeriod"/>
            </a:pPr>
            <a:r>
              <a:rPr lang="es-ES" sz="1200" dirty="0"/>
              <a:t>“</a:t>
            </a:r>
            <a:r>
              <a:rPr lang="es-ES" sz="1200" b="1" dirty="0">
                <a:solidFill>
                  <a:srgbClr val="002060"/>
                </a:solidFill>
                <a:latin typeface="Arial" panose="020B0604020202020204" pitchFamily="34" charset="0"/>
                <a:cs typeface="Arial" panose="020B0604020202020204" pitchFamily="34" charset="0"/>
              </a:rPr>
              <a:t>Motivación al Logro Personal y Profesional”</a:t>
            </a:r>
            <a:endParaRPr lang="en-US" sz="1200" b="1" noProof="1">
              <a:solidFill>
                <a:srgbClr val="002060"/>
              </a:solidFill>
              <a:latin typeface="Arial" panose="020B0604020202020204" pitchFamily="34" charset="0"/>
              <a:cs typeface="Arial" panose="020B0604020202020204" pitchFamily="34" charset="0"/>
            </a:endParaRPr>
          </a:p>
        </p:txBody>
      </p:sp>
      <p:sp>
        <p:nvSpPr>
          <p:cNvPr id="10" name="TextBox 81">
            <a:extLst>
              <a:ext uri="{FF2B5EF4-FFF2-40B4-BE49-F238E27FC236}">
                <a16:creationId xmlns="" xmlns:a16="http://schemas.microsoft.com/office/drawing/2014/main" id="{5CB66DB1-B1CD-D041-B1A5-0EA5D37FE2F5}"/>
              </a:ext>
            </a:extLst>
          </p:cNvPr>
          <p:cNvSpPr txBox="1"/>
          <p:nvPr/>
        </p:nvSpPr>
        <p:spPr>
          <a:xfrm>
            <a:off x="830881" y="5775648"/>
            <a:ext cx="2633332" cy="461665"/>
          </a:xfrm>
          <a:prstGeom prst="rect">
            <a:avLst/>
          </a:prstGeom>
          <a:noFill/>
        </p:spPr>
        <p:txBody>
          <a:bodyPr wrap="square" lIns="0" rtlCol="0" anchor="b">
            <a:spAutoFit/>
          </a:bodyPr>
          <a:lstStyle/>
          <a:p>
            <a:pPr algn="ctr"/>
            <a:r>
              <a:rPr lang="en-US" sz="1200" b="1" noProof="1" smtClean="0">
                <a:solidFill>
                  <a:srgbClr val="FF0000"/>
                </a:solidFill>
                <a:latin typeface="Arial" panose="020B0604020202020204" pitchFamily="34" charset="0"/>
                <a:cs typeface="Arial" panose="020B0604020202020204" pitchFamily="34" charset="0"/>
              </a:rPr>
              <a:t>PROGRAMA DE 16 SESIONES LIDERAZGO JOHN MAXWEL</a:t>
            </a:r>
          </a:p>
        </p:txBody>
      </p:sp>
      <p:sp>
        <p:nvSpPr>
          <p:cNvPr id="11" name="TextBox 84">
            <a:extLst>
              <a:ext uri="{FF2B5EF4-FFF2-40B4-BE49-F238E27FC236}">
                <a16:creationId xmlns="" xmlns:a16="http://schemas.microsoft.com/office/drawing/2014/main" id="{B713281B-CA25-7447-93BF-6AADA9DECB49}"/>
              </a:ext>
            </a:extLst>
          </p:cNvPr>
          <p:cNvSpPr txBox="1"/>
          <p:nvPr/>
        </p:nvSpPr>
        <p:spPr>
          <a:xfrm>
            <a:off x="426432" y="3499093"/>
            <a:ext cx="2140528" cy="1431161"/>
          </a:xfrm>
          <a:prstGeom prst="rect">
            <a:avLst/>
          </a:prstGeom>
          <a:noFill/>
        </p:spPr>
        <p:txBody>
          <a:bodyPr wrap="square" lIns="0" rtlCol="0" anchor="b">
            <a:spAutoFit/>
          </a:bodyPr>
          <a:lstStyle/>
          <a:p>
            <a:pPr algn="r"/>
            <a:r>
              <a:rPr lang="en-US" sz="1200" b="1" noProof="1" smtClean="0">
                <a:solidFill>
                  <a:srgbClr val="FF6600"/>
                </a:solidFill>
                <a:latin typeface="Arial" panose="020B0604020202020204" pitchFamily="34" charset="0"/>
                <a:cs typeface="Arial" panose="020B0604020202020204" pitchFamily="34" charset="0"/>
              </a:rPr>
              <a:t>GERENCIAL</a:t>
            </a:r>
          </a:p>
          <a:p>
            <a:pPr marL="228600" indent="-228600">
              <a:buFont typeface="+mj-lt"/>
              <a:buAutoNum type="arabicPeriod"/>
            </a:pPr>
            <a:r>
              <a:rPr lang="es-CR" sz="1200" b="1" dirty="0">
                <a:solidFill>
                  <a:srgbClr val="FF6600"/>
                </a:solidFill>
                <a:latin typeface="Arial" panose="020B0604020202020204" pitchFamily="34" charset="0"/>
                <a:cs typeface="Arial" panose="020B0604020202020204" pitchFamily="34" charset="0"/>
              </a:rPr>
              <a:t>Técnicas y herramientas para la gestión del talento humano en las organizaciones modernas</a:t>
            </a:r>
            <a:endParaRPr lang="en-US" sz="1200" b="1" noProof="1" smtClean="0">
              <a:solidFill>
                <a:srgbClr val="FF6600"/>
              </a:solidFill>
              <a:latin typeface="Arial" panose="020B0604020202020204" pitchFamily="34" charset="0"/>
              <a:cs typeface="Arial" panose="020B0604020202020204" pitchFamily="34" charset="0"/>
            </a:endParaRPr>
          </a:p>
          <a:p>
            <a:endParaRPr lang="en-US" sz="1500" b="1" noProof="1">
              <a:solidFill>
                <a:srgbClr val="FF6600"/>
              </a:solidFill>
              <a:latin typeface="Arial" panose="020B0604020202020204" pitchFamily="34" charset="0"/>
              <a:cs typeface="Arial" panose="020B0604020202020204" pitchFamily="34" charset="0"/>
            </a:endParaRPr>
          </a:p>
        </p:txBody>
      </p:sp>
      <p:sp>
        <p:nvSpPr>
          <p:cNvPr id="12" name="TextBox 87">
            <a:extLst>
              <a:ext uri="{FF2B5EF4-FFF2-40B4-BE49-F238E27FC236}">
                <a16:creationId xmlns="" xmlns:a16="http://schemas.microsoft.com/office/drawing/2014/main" id="{8552FA3E-6982-AD42-BBD1-C83C6717F2D8}"/>
              </a:ext>
            </a:extLst>
          </p:cNvPr>
          <p:cNvSpPr txBox="1"/>
          <p:nvPr/>
        </p:nvSpPr>
        <p:spPr>
          <a:xfrm>
            <a:off x="6890331" y="3882060"/>
            <a:ext cx="2140528" cy="1015663"/>
          </a:xfrm>
          <a:prstGeom prst="rect">
            <a:avLst/>
          </a:prstGeom>
          <a:noFill/>
        </p:spPr>
        <p:txBody>
          <a:bodyPr wrap="square" lIns="0" rtlCol="0" anchor="b">
            <a:spAutoFit/>
          </a:bodyPr>
          <a:lstStyle/>
          <a:p>
            <a:r>
              <a:rPr lang="en-US" sz="1200" b="1" noProof="1" smtClean="0">
                <a:solidFill>
                  <a:schemeClr val="accent4">
                    <a:lumMod val="75000"/>
                  </a:schemeClr>
                </a:solidFill>
                <a:latin typeface="Arial" panose="020B0604020202020204" pitchFamily="34" charset="0"/>
                <a:cs typeface="Arial" panose="020B0604020202020204" pitchFamily="34" charset="0"/>
              </a:rPr>
              <a:t>I ETAPA DEL PROGRAMA, para un total de 14 temas ejecutados al finalizar.</a:t>
            </a:r>
          </a:p>
          <a:p>
            <a:pPr marL="228600" indent="-228600">
              <a:buFont typeface="+mj-lt"/>
              <a:buAutoNum type="arabicPeriod"/>
            </a:pPr>
            <a:r>
              <a:rPr lang="en-US" sz="1200" b="1" noProof="1" smtClean="0">
                <a:solidFill>
                  <a:schemeClr val="accent4">
                    <a:lumMod val="75000"/>
                  </a:schemeClr>
                </a:solidFill>
                <a:latin typeface="Arial" panose="020B0604020202020204" pitchFamily="34" charset="0"/>
                <a:cs typeface="Arial" panose="020B0604020202020204" pitchFamily="34" charset="0"/>
              </a:rPr>
              <a:t>La vida laboral como un proceso.</a:t>
            </a:r>
            <a:endParaRPr lang="en-US" sz="1200" b="1" noProof="1">
              <a:solidFill>
                <a:schemeClr val="accent4">
                  <a:lumMod val="75000"/>
                </a:schemeClr>
              </a:solidFill>
              <a:latin typeface="Arial" panose="020B0604020202020204" pitchFamily="34" charset="0"/>
              <a:cs typeface="Arial" panose="020B0604020202020204" pitchFamily="34" charset="0"/>
            </a:endParaRPr>
          </a:p>
        </p:txBody>
      </p:sp>
      <p:sp>
        <p:nvSpPr>
          <p:cNvPr id="13" name="TextBox 90">
            <a:extLst>
              <a:ext uri="{FF2B5EF4-FFF2-40B4-BE49-F238E27FC236}">
                <a16:creationId xmlns="" xmlns:a16="http://schemas.microsoft.com/office/drawing/2014/main" id="{0F121FF0-D957-0944-A7C3-68952B2F9353}"/>
              </a:ext>
            </a:extLst>
          </p:cNvPr>
          <p:cNvSpPr txBox="1"/>
          <p:nvPr/>
        </p:nvSpPr>
        <p:spPr>
          <a:xfrm>
            <a:off x="6552659" y="1631334"/>
            <a:ext cx="2655882" cy="1938992"/>
          </a:xfrm>
          <a:prstGeom prst="rect">
            <a:avLst/>
          </a:prstGeom>
          <a:noFill/>
        </p:spPr>
        <p:txBody>
          <a:bodyPr wrap="square" lIns="0" rtlCol="0" anchor="b">
            <a:spAutoFit/>
          </a:bodyPr>
          <a:lstStyle/>
          <a:p>
            <a:r>
              <a:rPr lang="en-US" sz="1200" b="1" noProof="1" smtClean="0">
                <a:solidFill>
                  <a:srgbClr val="002060"/>
                </a:solidFill>
                <a:latin typeface="Arial" panose="020B0604020202020204" pitchFamily="34" charset="0"/>
                <a:cs typeface="Arial" panose="020B0604020202020204" pitchFamily="34" charset="0"/>
              </a:rPr>
              <a:t>TÉCNICA</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Excel básico</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Excel Intermedio </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Excel avanzado</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Microsotf Teams</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Ley de relaciones impropias</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Inovación </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Presentaciones dínamicas</a:t>
            </a:r>
          </a:p>
          <a:p>
            <a:pPr marL="228600" indent="-228600">
              <a:buFont typeface="+mj-lt"/>
              <a:buAutoNum type="arabicPeriod"/>
            </a:pPr>
            <a:r>
              <a:rPr lang="en-US" sz="1200" b="1" noProof="1" smtClean="0">
                <a:solidFill>
                  <a:srgbClr val="002060"/>
                </a:solidFill>
                <a:latin typeface="Arial" panose="020B0604020202020204" pitchFamily="34" charset="0"/>
                <a:cs typeface="Arial" panose="020B0604020202020204" pitchFamily="34" charset="0"/>
              </a:rPr>
              <a:t>Ética y probidad</a:t>
            </a:r>
          </a:p>
          <a:p>
            <a:pPr marL="228600" indent="-228600">
              <a:buFont typeface="+mj-lt"/>
              <a:buAutoNum type="arabicPeriod"/>
            </a:pPr>
            <a:endParaRPr lang="en-US" sz="1200" b="1" noProof="1" smtClean="0">
              <a:solidFill>
                <a:schemeClr val="accent5"/>
              </a:solidFill>
              <a:latin typeface="Arial" panose="020B0604020202020204" pitchFamily="34" charset="0"/>
              <a:cs typeface="Arial" panose="020B0604020202020204" pitchFamily="34" charset="0"/>
            </a:endParaRPr>
          </a:p>
        </p:txBody>
      </p:sp>
      <p:sp>
        <p:nvSpPr>
          <p:cNvPr id="14" name="TextBox 96">
            <a:extLst>
              <a:ext uri="{FF2B5EF4-FFF2-40B4-BE49-F238E27FC236}">
                <a16:creationId xmlns="" xmlns:a16="http://schemas.microsoft.com/office/drawing/2014/main" id="{289DB9D1-B14B-224C-BA6A-7B6C521CAAE6}"/>
              </a:ext>
            </a:extLst>
          </p:cNvPr>
          <p:cNvSpPr txBox="1"/>
          <p:nvPr/>
        </p:nvSpPr>
        <p:spPr>
          <a:xfrm>
            <a:off x="6091098" y="5274515"/>
            <a:ext cx="2140528" cy="1169551"/>
          </a:xfrm>
          <a:prstGeom prst="rect">
            <a:avLst/>
          </a:prstGeom>
          <a:noFill/>
        </p:spPr>
        <p:txBody>
          <a:bodyPr wrap="square" lIns="0" rtlCol="0" anchor="b">
            <a:spAutoFit/>
          </a:bodyPr>
          <a:lstStyle/>
          <a:p>
            <a:r>
              <a:rPr lang="en-US" sz="1100" b="1" noProof="1" smtClean="0">
                <a:solidFill>
                  <a:srgbClr val="204DDE"/>
                </a:solidFill>
                <a:latin typeface="Arial" panose="020B0604020202020204" pitchFamily="34" charset="0"/>
                <a:cs typeface="Arial" panose="020B0604020202020204" pitchFamily="34" charset="0"/>
              </a:rPr>
              <a:t>PROGRAMA BIENESTAR FÍSICO Y MENTAL.</a:t>
            </a:r>
          </a:p>
          <a:p>
            <a:pPr marL="228600" indent="-228600">
              <a:buFont typeface="+mj-lt"/>
              <a:buAutoNum type="arabicPeriod"/>
            </a:pPr>
            <a:r>
              <a:rPr lang="en-US" sz="1200" b="1" noProof="1" smtClean="0">
                <a:solidFill>
                  <a:srgbClr val="204DDE"/>
                </a:solidFill>
                <a:latin typeface="Arial" panose="020B0604020202020204" pitchFamily="34" charset="0"/>
                <a:cs typeface="Arial" panose="020B0604020202020204" pitchFamily="34" charset="0"/>
              </a:rPr>
              <a:t>Primeros auxilios</a:t>
            </a:r>
          </a:p>
          <a:p>
            <a:pPr marL="228600" indent="-228600">
              <a:buFont typeface="+mj-lt"/>
              <a:buAutoNum type="arabicPeriod"/>
            </a:pPr>
            <a:r>
              <a:rPr lang="en-US" sz="1200" b="1" noProof="1" smtClean="0">
                <a:solidFill>
                  <a:srgbClr val="204DDE"/>
                </a:solidFill>
                <a:latin typeface="Arial" panose="020B0604020202020204" pitchFamily="34" charset="0"/>
                <a:cs typeface="Arial" panose="020B0604020202020204" pitchFamily="34" charset="0"/>
              </a:rPr>
              <a:t>Cuidado del adulto mayor</a:t>
            </a:r>
          </a:p>
          <a:p>
            <a:pPr marL="228600" indent="-228600">
              <a:buFont typeface="+mj-lt"/>
              <a:buAutoNum type="arabicPeriod"/>
            </a:pPr>
            <a:endParaRPr lang="en-US" sz="1200" b="1" noProof="1">
              <a:solidFill>
                <a:srgbClr val="204DDE"/>
              </a:solidFill>
              <a:latin typeface="Arial" panose="020B0604020202020204" pitchFamily="34" charset="0"/>
              <a:cs typeface="Arial" panose="020B0604020202020204" pitchFamily="34" charset="0"/>
            </a:endParaRPr>
          </a:p>
        </p:txBody>
      </p:sp>
      <p:grpSp>
        <p:nvGrpSpPr>
          <p:cNvPr id="15" name="Group 4">
            <a:extLst>
              <a:ext uri="{FF2B5EF4-FFF2-40B4-BE49-F238E27FC236}">
                <a16:creationId xmlns="" xmlns:a16="http://schemas.microsoft.com/office/drawing/2014/main" id="{7E400CFE-7913-4C82-87BA-022809F3A47D}"/>
              </a:ext>
            </a:extLst>
          </p:cNvPr>
          <p:cNvGrpSpPr/>
          <p:nvPr/>
        </p:nvGrpSpPr>
        <p:grpSpPr>
          <a:xfrm>
            <a:off x="2591518" y="2120348"/>
            <a:ext cx="4204589" cy="3787547"/>
            <a:chOff x="3269429" y="1576210"/>
            <a:chExt cx="5606120" cy="5050064"/>
          </a:xfrm>
        </p:grpSpPr>
        <p:sp>
          <p:nvSpPr>
            <p:cNvPr id="16" name="Circle">
              <a:extLst>
                <a:ext uri="{FF2B5EF4-FFF2-40B4-BE49-F238E27FC236}">
                  <a16:creationId xmlns="" xmlns:a16="http://schemas.microsoft.com/office/drawing/2014/main" id="{8E771A2D-D39A-F945-8B3F-C0AE14B6EB07}"/>
                </a:ext>
              </a:extLst>
            </p:cNvPr>
            <p:cNvSpPr/>
            <p:nvPr/>
          </p:nvSpPr>
          <p:spPr>
            <a:xfrm>
              <a:off x="6246330" y="1786741"/>
              <a:ext cx="1880023" cy="1880022"/>
            </a:xfrm>
            <a:prstGeom prst="ellipse">
              <a:avLst/>
            </a:prstGeom>
            <a:solidFill>
              <a:srgbClr val="00B0F0">
                <a:alpha val="70000"/>
              </a:srgbClr>
            </a:solidFill>
            <a:ln w="12700">
              <a:miter lim="400000"/>
            </a:ln>
          </p:spPr>
          <p:txBody>
            <a:bodyPr lIns="0" tIns="28575" rIns="0" bIns="28575" anchor="ctr"/>
            <a:lstStyle/>
            <a:p>
              <a:pPr algn="ctr">
                <a:defRPr sz="3000">
                  <a:solidFill>
                    <a:srgbClr val="FFFFFF"/>
                  </a:solidFill>
                </a:defRPr>
              </a:pPr>
              <a:r>
                <a:rPr lang="fr-CA" sz="1200" dirty="0" smtClean="0">
                  <a:solidFill>
                    <a:srgbClr val="002060"/>
                  </a:solidFill>
                </a:rPr>
                <a:t>TÉCNICA</a:t>
              </a:r>
              <a:endParaRPr sz="1200" dirty="0">
                <a:solidFill>
                  <a:srgbClr val="002060"/>
                </a:solidFill>
              </a:endParaRPr>
            </a:p>
          </p:txBody>
        </p:sp>
        <p:sp>
          <p:nvSpPr>
            <p:cNvPr id="17" name="Circle">
              <a:extLst>
                <a:ext uri="{FF2B5EF4-FFF2-40B4-BE49-F238E27FC236}">
                  <a16:creationId xmlns="" xmlns:a16="http://schemas.microsoft.com/office/drawing/2014/main" id="{8F21540F-B75E-7F45-B346-40E123CE4FA6}"/>
                </a:ext>
              </a:extLst>
            </p:cNvPr>
            <p:cNvSpPr/>
            <p:nvPr/>
          </p:nvSpPr>
          <p:spPr>
            <a:xfrm>
              <a:off x="6995526" y="3513589"/>
              <a:ext cx="1880023" cy="1880023"/>
            </a:xfrm>
            <a:prstGeom prst="ellipse">
              <a:avLst/>
            </a:prstGeom>
            <a:solidFill>
              <a:srgbClr val="FD8FF5">
                <a:alpha val="69804"/>
              </a:srgbClr>
            </a:solidFill>
            <a:ln w="12700">
              <a:miter lim="400000"/>
            </a:ln>
          </p:spPr>
          <p:txBody>
            <a:bodyPr lIns="0" tIns="28575" rIns="0" bIns="28575" anchor="ctr"/>
            <a:lstStyle/>
            <a:p>
              <a:pPr algn="ctr">
                <a:defRPr sz="3000">
                  <a:solidFill>
                    <a:srgbClr val="FFFFFF"/>
                  </a:solidFill>
                </a:defRPr>
              </a:pPr>
              <a:r>
                <a:rPr lang="fr-CA" sz="1200" dirty="0" smtClean="0">
                  <a:solidFill>
                    <a:srgbClr val="002060"/>
                  </a:solidFill>
                </a:rPr>
                <a:t>PROGRAMA </a:t>
              </a:r>
            </a:p>
            <a:p>
              <a:pPr algn="ctr">
                <a:defRPr sz="3000">
                  <a:solidFill>
                    <a:srgbClr val="FFFFFF"/>
                  </a:solidFill>
                </a:defRPr>
              </a:pPr>
              <a:r>
                <a:rPr lang="fr-CA" sz="1200" dirty="0" smtClean="0">
                  <a:solidFill>
                    <a:srgbClr val="002060"/>
                  </a:solidFill>
                </a:rPr>
                <a:t>VIVE BIEN</a:t>
              </a:r>
              <a:endParaRPr sz="1200" dirty="0">
                <a:solidFill>
                  <a:srgbClr val="002060"/>
                </a:solidFill>
              </a:endParaRPr>
            </a:p>
          </p:txBody>
        </p:sp>
        <p:sp>
          <p:nvSpPr>
            <p:cNvPr id="18" name="Circle">
              <a:extLst>
                <a:ext uri="{FF2B5EF4-FFF2-40B4-BE49-F238E27FC236}">
                  <a16:creationId xmlns="" xmlns:a16="http://schemas.microsoft.com/office/drawing/2014/main" id="{C9DFE4AA-4B19-D04C-B449-6A4C40D39EE9}"/>
                </a:ext>
              </a:extLst>
            </p:cNvPr>
            <p:cNvSpPr/>
            <p:nvPr/>
          </p:nvSpPr>
          <p:spPr>
            <a:xfrm>
              <a:off x="3882993" y="4746251"/>
              <a:ext cx="1880023" cy="1880023"/>
            </a:xfrm>
            <a:prstGeom prst="ellipse">
              <a:avLst/>
            </a:prstGeom>
            <a:solidFill>
              <a:srgbClr val="FF0000">
                <a:alpha val="70000"/>
              </a:srgbClr>
            </a:solidFill>
            <a:ln w="12700">
              <a:miter lim="400000"/>
            </a:ln>
          </p:spPr>
          <p:txBody>
            <a:bodyPr lIns="0" tIns="28575" rIns="0" bIns="28575" anchor="ctr"/>
            <a:lstStyle/>
            <a:p>
              <a:pPr algn="ctr">
                <a:defRPr sz="3000">
                  <a:solidFill>
                    <a:srgbClr val="FFFFFF"/>
                  </a:solidFill>
                </a:defRPr>
              </a:pPr>
              <a:r>
                <a:rPr lang="fr-CA" sz="1200" dirty="0" smtClean="0">
                  <a:solidFill>
                    <a:srgbClr val="002060"/>
                  </a:solidFill>
                </a:rPr>
                <a:t>PROGRAMA </a:t>
              </a:r>
            </a:p>
            <a:p>
              <a:pPr algn="ctr">
                <a:defRPr sz="3000">
                  <a:solidFill>
                    <a:srgbClr val="FFFFFF"/>
                  </a:solidFill>
                </a:defRPr>
              </a:pPr>
              <a:r>
                <a:rPr lang="fr-CA" sz="1200" dirty="0" smtClean="0">
                  <a:solidFill>
                    <a:srgbClr val="002060"/>
                  </a:solidFill>
                </a:rPr>
                <a:t>LIDEREZGO JOHN MAXWELL</a:t>
              </a:r>
              <a:endParaRPr sz="1200" dirty="0">
                <a:solidFill>
                  <a:srgbClr val="002060"/>
                </a:solidFill>
              </a:endParaRPr>
            </a:p>
          </p:txBody>
        </p:sp>
        <p:sp>
          <p:nvSpPr>
            <p:cNvPr id="19" name="Circle">
              <a:extLst>
                <a:ext uri="{FF2B5EF4-FFF2-40B4-BE49-F238E27FC236}">
                  <a16:creationId xmlns="" xmlns:a16="http://schemas.microsoft.com/office/drawing/2014/main" id="{34F19EA4-628E-134F-AE5C-15E847C2E5B4}"/>
                </a:ext>
              </a:extLst>
            </p:cNvPr>
            <p:cNvSpPr/>
            <p:nvPr/>
          </p:nvSpPr>
          <p:spPr>
            <a:xfrm>
              <a:off x="3269429" y="2985149"/>
              <a:ext cx="1880023" cy="1880023"/>
            </a:xfrm>
            <a:prstGeom prst="ellipse">
              <a:avLst/>
            </a:prstGeom>
            <a:solidFill>
              <a:srgbClr val="FFFF00">
                <a:alpha val="69804"/>
              </a:srgbClr>
            </a:solidFill>
            <a:ln w="12700">
              <a:miter lim="400000"/>
            </a:ln>
          </p:spPr>
          <p:txBody>
            <a:bodyPr lIns="0" tIns="28575" rIns="0" bIns="28575" anchor="ctr"/>
            <a:lstStyle/>
            <a:p>
              <a:pPr algn="ctr">
                <a:defRPr sz="3000">
                  <a:solidFill>
                    <a:srgbClr val="FFFFFF"/>
                  </a:solidFill>
                </a:defRPr>
              </a:pPr>
              <a:r>
                <a:rPr lang="fr-CA" sz="1200" dirty="0" smtClean="0">
                  <a:solidFill>
                    <a:srgbClr val="002060"/>
                  </a:solidFill>
                </a:rPr>
                <a:t>GERENCIAL</a:t>
              </a:r>
              <a:endParaRPr sz="1200" dirty="0">
                <a:solidFill>
                  <a:srgbClr val="002060"/>
                </a:solidFill>
              </a:endParaRPr>
            </a:p>
          </p:txBody>
        </p:sp>
        <p:sp>
          <p:nvSpPr>
            <p:cNvPr id="20" name="Circle">
              <a:extLst>
                <a:ext uri="{FF2B5EF4-FFF2-40B4-BE49-F238E27FC236}">
                  <a16:creationId xmlns="" xmlns:a16="http://schemas.microsoft.com/office/drawing/2014/main" id="{BFA8BC08-2983-6C41-BCDA-7939F0275991}"/>
                </a:ext>
              </a:extLst>
            </p:cNvPr>
            <p:cNvSpPr/>
            <p:nvPr/>
          </p:nvSpPr>
          <p:spPr>
            <a:xfrm>
              <a:off x="4438627" y="1576210"/>
              <a:ext cx="1880023" cy="1880022"/>
            </a:xfrm>
            <a:prstGeom prst="ellipse">
              <a:avLst/>
            </a:prstGeom>
            <a:solidFill>
              <a:schemeClr val="accent2">
                <a:lumMod val="50000"/>
                <a:alpha val="70000"/>
              </a:schemeClr>
            </a:solidFill>
            <a:ln w="12700">
              <a:miter lim="400000"/>
            </a:ln>
          </p:spPr>
          <p:txBody>
            <a:bodyPr lIns="0" tIns="28575" rIns="0" bIns="28575" anchor="ctr"/>
            <a:lstStyle/>
            <a:p>
              <a:pPr algn="ctr">
                <a:defRPr sz="3000">
                  <a:solidFill>
                    <a:srgbClr val="FFFFFF"/>
                  </a:solidFill>
                </a:defRPr>
              </a:pPr>
              <a:r>
                <a:rPr lang="fr-CA" sz="1200" dirty="0" smtClean="0">
                  <a:solidFill>
                    <a:srgbClr val="002060"/>
                  </a:solidFill>
                </a:rPr>
                <a:t>BLANDA</a:t>
              </a:r>
              <a:endParaRPr sz="1200" dirty="0">
                <a:solidFill>
                  <a:srgbClr val="002060"/>
                </a:solidFill>
              </a:endParaRPr>
            </a:p>
          </p:txBody>
        </p:sp>
        <p:sp>
          <p:nvSpPr>
            <p:cNvPr id="21" name="Circle">
              <a:extLst>
                <a:ext uri="{FF2B5EF4-FFF2-40B4-BE49-F238E27FC236}">
                  <a16:creationId xmlns="" xmlns:a16="http://schemas.microsoft.com/office/drawing/2014/main" id="{47C2675F-BA42-684E-9609-F594A0E674AF}"/>
                </a:ext>
              </a:extLst>
            </p:cNvPr>
            <p:cNvSpPr/>
            <p:nvPr/>
          </p:nvSpPr>
          <p:spPr>
            <a:xfrm>
              <a:off x="5125765" y="3403810"/>
              <a:ext cx="1810064" cy="1643754"/>
            </a:xfrm>
            <a:prstGeom prst="ellipse">
              <a:avLst/>
            </a:prstGeom>
            <a:solidFill>
              <a:srgbClr val="FFFFFF"/>
            </a:solidFill>
            <a:ln w="12700">
              <a:miter lim="400000"/>
            </a:ln>
          </p:spPr>
          <p:txBody>
            <a:bodyPr lIns="0" tIns="28575" rIns="0" bIns="28575" anchor="ctr"/>
            <a:lstStyle/>
            <a:p>
              <a:pPr algn="ctr"/>
              <a:r>
                <a:rPr lang="es-CR" sz="1500" b="1" dirty="0" smtClean="0">
                  <a:solidFill>
                    <a:srgbClr val="002060"/>
                  </a:solidFill>
                </a:rPr>
                <a:t>ÁREAS Y </a:t>
              </a:r>
              <a:r>
                <a:rPr lang="es-CR" sz="1100" b="1" dirty="0" smtClean="0">
                  <a:solidFill>
                    <a:srgbClr val="002060"/>
                  </a:solidFill>
                </a:rPr>
                <a:t>PROGRAMAS</a:t>
              </a:r>
              <a:endParaRPr sz="1100" b="1" dirty="0">
                <a:solidFill>
                  <a:srgbClr val="002060"/>
                </a:solidFill>
              </a:endParaRPr>
            </a:p>
          </p:txBody>
        </p:sp>
      </p:grpSp>
      <p:sp>
        <p:nvSpPr>
          <p:cNvPr id="22" name="Circle">
            <a:extLst>
              <a:ext uri="{FF2B5EF4-FFF2-40B4-BE49-F238E27FC236}">
                <a16:creationId xmlns="" xmlns:a16="http://schemas.microsoft.com/office/drawing/2014/main" id="{8F21540F-B75E-7F45-B346-40E123CE4FA6}"/>
              </a:ext>
            </a:extLst>
          </p:cNvPr>
          <p:cNvSpPr/>
          <p:nvPr/>
        </p:nvSpPr>
        <p:spPr>
          <a:xfrm>
            <a:off x="4510824" y="4705964"/>
            <a:ext cx="1410017" cy="1410017"/>
          </a:xfrm>
          <a:prstGeom prst="ellipse">
            <a:avLst/>
          </a:prstGeom>
          <a:solidFill>
            <a:srgbClr val="204DDE">
              <a:alpha val="69804"/>
            </a:srgbClr>
          </a:solidFill>
          <a:ln w="12700">
            <a:miter lim="400000"/>
          </a:ln>
        </p:spPr>
        <p:txBody>
          <a:bodyPr lIns="0" tIns="28575" rIns="0" bIns="28575" anchor="ctr"/>
          <a:lstStyle/>
          <a:p>
            <a:pPr algn="ctr">
              <a:defRPr sz="3000">
                <a:solidFill>
                  <a:srgbClr val="FFFFFF"/>
                </a:solidFill>
              </a:defRPr>
            </a:pPr>
            <a:r>
              <a:rPr lang="fr-CA" sz="1200" dirty="0" smtClean="0">
                <a:solidFill>
                  <a:srgbClr val="564334"/>
                </a:solidFill>
              </a:rPr>
              <a:t>PROGRAMA BIENESTAR FÍSICO Y MENTAL</a:t>
            </a:r>
            <a:endParaRPr sz="1200" dirty="0">
              <a:solidFill>
                <a:srgbClr val="564334"/>
              </a:solidFill>
            </a:endParaRPr>
          </a:p>
        </p:txBody>
      </p:sp>
      <p:pic>
        <p:nvPicPr>
          <p:cNvPr id="23" name="8 Imagen" descr="MEP trasparente.png"/>
          <p:cNvPicPr>
            <a:picLocks noChangeAspect="1"/>
          </p:cNvPicPr>
          <p:nvPr/>
        </p:nvPicPr>
        <p:blipFill>
          <a:blip r:embed="rId2" cstate="print"/>
          <a:stretch>
            <a:fillRect/>
          </a:stretch>
        </p:blipFill>
        <p:spPr>
          <a:xfrm>
            <a:off x="84008" y="194142"/>
            <a:ext cx="1175624" cy="792088"/>
          </a:xfrm>
          <a:prstGeom prst="rect">
            <a:avLst/>
          </a:prstGeom>
        </p:spPr>
      </p:pic>
    </p:spTree>
    <p:extLst>
      <p:ext uri="{BB962C8B-B14F-4D97-AF65-F5344CB8AC3E}">
        <p14:creationId xmlns:p14="http://schemas.microsoft.com/office/powerpoint/2010/main" val="51621485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MEP trasparente.png"/>
          <p:cNvPicPr>
            <a:picLocks noChangeAspect="1"/>
          </p:cNvPicPr>
          <p:nvPr/>
        </p:nvPicPr>
        <p:blipFill>
          <a:blip r:embed="rId3" cstate="print"/>
          <a:stretch>
            <a:fillRect/>
          </a:stretch>
        </p:blipFill>
        <p:spPr>
          <a:xfrm>
            <a:off x="185764" y="144230"/>
            <a:ext cx="1348413" cy="908506"/>
          </a:xfrm>
          <a:prstGeom prst="rect">
            <a:avLst/>
          </a:prstGeom>
        </p:spPr>
      </p:pic>
      <p:sp>
        <p:nvSpPr>
          <p:cNvPr id="4" name="3 Marcador de número de diapositiva"/>
          <p:cNvSpPr>
            <a:spLocks noGrp="1"/>
          </p:cNvSpPr>
          <p:nvPr>
            <p:ph type="sldNum" sz="quarter" idx="12"/>
          </p:nvPr>
        </p:nvSpPr>
        <p:spPr/>
        <p:txBody>
          <a:bodyPr/>
          <a:lstStyle/>
          <a:p>
            <a:fld id="{577E2933-750B-4D76-BF9B-1A9D34EBAF29}" type="slidenum">
              <a:rPr lang="es-ES" smtClean="0"/>
              <a:pPr/>
              <a:t>29</a:t>
            </a:fld>
            <a:endParaRPr lang="es-ES"/>
          </a:p>
        </p:txBody>
      </p:sp>
      <p:sp>
        <p:nvSpPr>
          <p:cNvPr id="5" name="CuadroTexto 4"/>
          <p:cNvSpPr txBox="1"/>
          <p:nvPr/>
        </p:nvSpPr>
        <p:spPr>
          <a:xfrm>
            <a:off x="611560" y="1268760"/>
            <a:ext cx="8208912" cy="5453865"/>
          </a:xfrm>
          <a:prstGeom prst="rect">
            <a:avLst/>
          </a:prstGeom>
          <a:noFill/>
        </p:spPr>
        <p:txBody>
          <a:bodyPr wrap="square" rtlCol="0">
            <a:spAutoFit/>
          </a:bodyPr>
          <a:lstStyle/>
          <a:p>
            <a:pPr algn="ctr">
              <a:lnSpc>
                <a:spcPct val="150000"/>
              </a:lnSpc>
            </a:pPr>
            <a:r>
              <a:rPr lang="es-ES" sz="2000" b="1" u="sng" dirty="0" smtClean="0">
                <a:solidFill>
                  <a:schemeClr val="tx2"/>
                </a:solidFill>
                <a:latin typeface="Arial" panose="020B0604020202020204" pitchFamily="34" charset="0"/>
                <a:cs typeface="Arial" panose="020B0604020202020204" pitchFamily="34" charset="0"/>
              </a:rPr>
              <a:t>Principales obstáculos por superar</a:t>
            </a:r>
          </a:p>
          <a:p>
            <a:pPr algn="just">
              <a:lnSpc>
                <a:spcPct val="150000"/>
              </a:lnSpc>
            </a:pPr>
            <a:endParaRPr lang="es-ES" sz="1400" dirty="0" smtClean="0">
              <a:solidFill>
                <a:srgbClr val="002060"/>
              </a:solidFill>
              <a:latin typeface="Arial" panose="020B0604020202020204" pitchFamily="34" charset="0"/>
              <a:cs typeface="Arial" panose="020B0604020202020204" pitchFamily="34" charset="0"/>
            </a:endParaRPr>
          </a:p>
          <a:p>
            <a:pPr algn="just">
              <a:lnSpc>
                <a:spcPct val="150000"/>
              </a:lnSpc>
            </a:pPr>
            <a:endParaRPr lang="es-ES" sz="1400" dirty="0" smtClean="0">
              <a:solidFill>
                <a:srgbClr val="00206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ES" sz="1600" dirty="0" smtClean="0">
                <a:solidFill>
                  <a:srgbClr val="002060"/>
                </a:solidFill>
                <a:latin typeface="Arial" panose="020B0604020202020204" pitchFamily="34" charset="0"/>
                <a:cs typeface="Arial" panose="020B0604020202020204" pitchFamily="34" charset="0"/>
              </a:rPr>
              <a:t>A raíz de la situación de salud y el panorama económico del país, el presupuesto aprobado para capacitaciones 2021 fue muy bajo.</a:t>
            </a:r>
          </a:p>
          <a:p>
            <a:pPr algn="ctr">
              <a:lnSpc>
                <a:spcPct val="150000"/>
              </a:lnSpc>
            </a:pPr>
            <a:endParaRPr lang="es-ES" sz="1600" b="1" u="sng" dirty="0">
              <a:solidFill>
                <a:srgbClr val="00206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ES" sz="1600" dirty="0">
                <a:solidFill>
                  <a:srgbClr val="002060"/>
                </a:solidFill>
                <a:latin typeface="Arial" panose="020B0604020202020204" pitchFamily="34" charset="0"/>
                <a:cs typeface="Arial" panose="020B0604020202020204" pitchFamily="34" charset="0"/>
              </a:rPr>
              <a:t>El Impedimento de participar de capacitaciones presenciales a causa de las medidas restrictivas, implementadas por el ministerio de Salud a causa de la pandemia COVID19.</a:t>
            </a:r>
          </a:p>
          <a:p>
            <a:pPr marL="342900" indent="-342900" algn="just">
              <a:lnSpc>
                <a:spcPct val="150000"/>
              </a:lnSpc>
              <a:buAutoNum type="arabicPeriod"/>
            </a:pPr>
            <a:endParaRPr lang="es-ES" sz="1600" dirty="0">
              <a:latin typeface="Arial" panose="020B0604020202020204" pitchFamily="34" charset="0"/>
              <a:cs typeface="Arial" panose="020B0604020202020204" pitchFamily="34" charset="0"/>
            </a:endParaRPr>
          </a:p>
          <a:p>
            <a:pPr algn="just">
              <a:lnSpc>
                <a:spcPct val="150000"/>
              </a:lnSpc>
            </a:pPr>
            <a:r>
              <a:rPr lang="es-ES" sz="1600" dirty="0" smtClean="0">
                <a:latin typeface="Arial" panose="020B0604020202020204" pitchFamily="34" charset="0"/>
                <a:cs typeface="Arial" panose="020B0604020202020204" pitchFamily="34" charset="0"/>
              </a:rPr>
              <a:t> </a:t>
            </a:r>
          </a:p>
          <a:p>
            <a:pPr marL="342900" indent="-342900" algn="just">
              <a:lnSpc>
                <a:spcPct val="150000"/>
              </a:lnSpc>
              <a:buAutoNum type="arabicPeriod"/>
            </a:pPr>
            <a:endParaRPr lang="es-ES" sz="1600" dirty="0">
              <a:latin typeface="Arial" panose="020B0604020202020204" pitchFamily="34" charset="0"/>
              <a:cs typeface="Arial" panose="020B0604020202020204" pitchFamily="34" charset="0"/>
            </a:endParaRPr>
          </a:p>
          <a:p>
            <a:pPr marL="342900" indent="-342900" algn="just">
              <a:lnSpc>
                <a:spcPct val="150000"/>
              </a:lnSpc>
              <a:buAutoNum type="arabicPeriod"/>
            </a:pPr>
            <a:endParaRPr lang="es-ES" sz="1400" dirty="0" smtClean="0">
              <a:latin typeface="Arial" panose="020B0604020202020204" pitchFamily="34" charset="0"/>
              <a:cs typeface="Arial" panose="020B0604020202020204" pitchFamily="34" charset="0"/>
            </a:endParaRPr>
          </a:p>
          <a:p>
            <a:pPr marL="342900" indent="-342900" algn="just">
              <a:lnSpc>
                <a:spcPct val="150000"/>
              </a:lnSpc>
              <a:buAutoNum type="arabicPeriod"/>
            </a:pPr>
            <a:endParaRPr lang="es-ES" sz="1400" dirty="0">
              <a:latin typeface="Arial" panose="020B0604020202020204" pitchFamily="34" charset="0"/>
              <a:cs typeface="Arial" panose="020B0604020202020204" pitchFamily="34" charset="0"/>
            </a:endParaRPr>
          </a:p>
          <a:p>
            <a:pPr marL="342900" indent="-342900" algn="just">
              <a:lnSpc>
                <a:spcPct val="150000"/>
              </a:lnSpc>
              <a:buAutoNum type="arabicPeriod"/>
            </a:pP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86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Grp="1"/>
          </p:cNvSpPr>
          <p:nvPr>
            <p:ph type="title"/>
          </p:nvPr>
        </p:nvSpPr>
        <p:spPr>
          <a:xfrm>
            <a:off x="410886" y="1789068"/>
            <a:ext cx="8305800" cy="907941"/>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del Sistema de marcas </a:t>
            </a:r>
            <a:b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Oficinas Centrales</a:t>
            </a: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a:t>
            </a:fld>
            <a:endParaRPr lang="es-ES"/>
          </a:p>
        </p:txBody>
      </p:sp>
      <p:pic>
        <p:nvPicPr>
          <p:cNvPr id="7" name="8 Imagen" descr="MEP trasparente.png"/>
          <p:cNvPicPr>
            <a:picLocks noChangeAspect="1"/>
          </p:cNvPicPr>
          <p:nvPr/>
        </p:nvPicPr>
        <p:blipFill>
          <a:blip r:embed="rId2" cstate="print"/>
          <a:stretch>
            <a:fillRect/>
          </a:stretch>
        </p:blipFill>
        <p:spPr>
          <a:xfrm>
            <a:off x="179512" y="476672"/>
            <a:ext cx="1296144" cy="873290"/>
          </a:xfrm>
          <a:prstGeom prst="rect">
            <a:avLst/>
          </a:prstGeom>
        </p:spPr>
      </p:pic>
      <p:pic>
        <p:nvPicPr>
          <p:cNvPr id="2050" name="Picture 2" descr="La otra realidad del reconocimiento fa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481" y="3098727"/>
            <a:ext cx="4134324" cy="25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807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15" name="14 CuadroTexto"/>
          <p:cNvSpPr txBox="1"/>
          <p:nvPr/>
        </p:nvSpPr>
        <p:spPr>
          <a:xfrm>
            <a:off x="864025" y="1853743"/>
            <a:ext cx="7636271" cy="954107"/>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a:t>
            </a:r>
            <a:r>
              <a:rPr lang="es-CR"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Adquisición, Distribución </a:t>
            </a: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a:t>
            </a:r>
            <a:r>
              <a:rPr lang="es-CR"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a:t>
            </a: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Bienes y Servicios.</a:t>
            </a:r>
          </a:p>
        </p:txBody>
      </p:sp>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30</a:t>
            </a:fld>
            <a:endParaRPr lang="es-ES" dirty="0"/>
          </a:p>
        </p:txBody>
      </p:sp>
      <p:pic>
        <p:nvPicPr>
          <p:cNvPr id="5122" name="Picture 2" descr="Ilustración de Proceso De Adquisición De La Compra De Bienes O Servicios  Con Pequeños Personajes Comerciales Masculinos Y Femeninos Con Enorme Saque  De Compras Calculadora Y Acuerdo Para Hacer Peinas Ilustración Vector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829288"/>
            <a:ext cx="4261508" cy="288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2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a:xfrm>
            <a:off x="539552" y="777840"/>
            <a:ext cx="8229600" cy="650336"/>
          </a:xfrm>
        </p:spPr>
        <p:txBody>
          <a:bodyPr>
            <a:norm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Contrataciones Realizadas</a:t>
            </a:r>
            <a:endParaRPr lang="es-CR" sz="2600" b="1" dirty="0">
              <a:solidFill>
                <a:srgbClr val="002060"/>
              </a:solidFill>
              <a:latin typeface="Arial" panose="020B0604020202020204" pitchFamily="34" charset="0"/>
              <a:ea typeface="+mn-ea"/>
              <a:cs typeface="Arial" panose="020B0604020202020204" pitchFamily="34" charset="0"/>
            </a:endParaRP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pPr/>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31</a:t>
            </a:fld>
            <a:endParaRPr lang="es-ES" dirty="0"/>
          </a:p>
        </p:txBody>
      </p:sp>
      <p:graphicFrame>
        <p:nvGraphicFramePr>
          <p:cNvPr id="32" name="Marcador de contenido 31"/>
          <p:cNvGraphicFramePr>
            <a:graphicFrameLocks noGrp="1"/>
          </p:cNvGraphicFramePr>
          <p:nvPr>
            <p:ph sz="half" idx="1"/>
            <p:extLst>
              <p:ext uri="{D42A27DB-BD31-4B8C-83A1-F6EECF244321}">
                <p14:modId xmlns:p14="http://schemas.microsoft.com/office/powerpoint/2010/main" val="842971065"/>
              </p:ext>
            </p:extLst>
          </p:nvPr>
        </p:nvGraphicFramePr>
        <p:xfrm>
          <a:off x="457200" y="1920875"/>
          <a:ext cx="7931224" cy="4100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8 Imagen" descr="MEP trasparente.png"/>
          <p:cNvPicPr>
            <a:picLocks noChangeAspect="1"/>
          </p:cNvPicPr>
          <p:nvPr/>
        </p:nvPicPr>
        <p:blipFill>
          <a:blip r:embed="rId7"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291395451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19418"/>
            <a:ext cx="8229600" cy="506320"/>
          </a:xfrm>
        </p:spPr>
        <p:txBody>
          <a:bodyPr>
            <a:norm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Diversos trámites </a:t>
            </a:r>
            <a:endParaRPr lang="es-CR" sz="2600" b="1" dirty="0">
              <a:solidFill>
                <a:srgbClr val="002060"/>
              </a:solidFill>
              <a:latin typeface="Arial" panose="020B0604020202020204" pitchFamily="34" charset="0"/>
              <a:ea typeface="+mn-ea"/>
              <a:cs typeface="Arial" panose="020B0604020202020204" pitchFamily="34" charset="0"/>
            </a:endParaRPr>
          </a:p>
        </p:txBody>
      </p:sp>
      <p:graphicFrame>
        <p:nvGraphicFramePr>
          <p:cNvPr id="8" name="Marcador de contenido 7"/>
          <p:cNvGraphicFramePr>
            <a:graphicFrameLocks noGrp="1"/>
          </p:cNvGraphicFramePr>
          <p:nvPr>
            <p:ph sz="half" idx="1"/>
            <p:extLst>
              <p:ext uri="{D42A27DB-BD31-4B8C-83A1-F6EECF244321}">
                <p14:modId xmlns:p14="http://schemas.microsoft.com/office/powerpoint/2010/main" val="3532456806"/>
              </p:ext>
            </p:extLst>
          </p:nvPr>
        </p:nvGraphicFramePr>
        <p:xfrm>
          <a:off x="1115616" y="1958247"/>
          <a:ext cx="69127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fecha 4"/>
          <p:cNvSpPr>
            <a:spLocks noGrp="1"/>
          </p:cNvSpPr>
          <p:nvPr>
            <p:ph type="dt" sz="half" idx="10"/>
          </p:nvPr>
        </p:nvSpPr>
        <p:spPr/>
        <p:txBody>
          <a:bodyPr/>
          <a:lstStyle/>
          <a:p>
            <a:fld id="{DA44651E-989F-416E-B5CC-A4851CE8C8BD}" type="datetime1">
              <a:rPr lang="es-ES" smtClean="0"/>
              <a:t>06/10/2021</a:t>
            </a:fld>
            <a:endParaRPr lang="es-ES" dirty="0"/>
          </a:p>
        </p:txBody>
      </p:sp>
      <p:sp>
        <p:nvSpPr>
          <p:cNvPr id="6" name="Marcador de pie de página 5"/>
          <p:cNvSpPr>
            <a:spLocks noGrp="1"/>
          </p:cNvSpPr>
          <p:nvPr>
            <p:ph type="ftr" sz="quarter" idx="11"/>
          </p:nvPr>
        </p:nvSpPr>
        <p:spPr/>
        <p:txBody>
          <a:bodyPr/>
          <a:lstStyle/>
          <a:p>
            <a:r>
              <a:rPr lang="es-ES" smtClean="0"/>
              <a:t>Versión: R6 - 14/11/2014</a:t>
            </a:r>
            <a:endParaRPr lang="es-ES" dirty="0"/>
          </a:p>
        </p:txBody>
      </p:sp>
      <p:sp>
        <p:nvSpPr>
          <p:cNvPr id="7" name="Marcador de número de diapositiva 6"/>
          <p:cNvSpPr>
            <a:spLocks noGrp="1"/>
          </p:cNvSpPr>
          <p:nvPr>
            <p:ph type="sldNum" sz="quarter" idx="12"/>
          </p:nvPr>
        </p:nvSpPr>
        <p:spPr/>
        <p:txBody>
          <a:bodyPr/>
          <a:lstStyle/>
          <a:p>
            <a:fld id="{577E2933-750B-4D76-BF9B-1A9D34EBAF29}" type="slidenum">
              <a:rPr lang="es-ES" smtClean="0"/>
              <a:pPr/>
              <a:t>32</a:t>
            </a:fld>
            <a:endParaRPr lang="es-ES" dirty="0"/>
          </a:p>
        </p:txBody>
      </p:sp>
      <p:pic>
        <p:nvPicPr>
          <p:cNvPr id="9" name="8 Imagen" descr="MEP trasparente.png"/>
          <p:cNvPicPr>
            <a:picLocks noChangeAspect="1"/>
          </p:cNvPicPr>
          <p:nvPr/>
        </p:nvPicPr>
        <p:blipFill>
          <a:blip r:embed="rId7"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13463409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276640"/>
          </a:xfrm>
        </p:spPr>
        <p:txBody>
          <a:bodyPr>
            <a:normAutofit fontScale="90000"/>
          </a:bodyPr>
          <a:lstStyle/>
          <a:p>
            <a:pPr algn="ctr"/>
            <a:r>
              <a:rPr lang="es-CR" sz="2900" b="1" dirty="0">
                <a:solidFill>
                  <a:srgbClr val="002060"/>
                </a:solidFill>
                <a:latin typeface="Arial" panose="020B0604020202020204" pitchFamily="34" charset="0"/>
                <a:ea typeface="+mn-ea"/>
                <a:cs typeface="Arial" panose="020B0604020202020204" pitchFamily="34" charset="0"/>
              </a:rPr>
              <a:t>Contrataciones </a:t>
            </a:r>
            <a:r>
              <a:rPr lang="es-CR" sz="2900" b="1" dirty="0">
                <a:solidFill>
                  <a:srgbClr val="002060"/>
                </a:solidFill>
                <a:latin typeface="Arial" panose="020B0604020202020204" pitchFamily="34" charset="0"/>
                <a:ea typeface="+mn-ea"/>
                <a:cs typeface="Arial" panose="020B0604020202020204" pitchFamily="34" charset="0"/>
              </a:rPr>
              <a:t>continuas</a:t>
            </a:r>
            <a:r>
              <a:rPr lang="es-CR" sz="1800" dirty="0" smtClean="0">
                <a:latin typeface="Arial" panose="020B0604020202020204" pitchFamily="34" charset="0"/>
                <a:cs typeface="Arial" panose="020B0604020202020204" pitchFamily="34" charset="0"/>
              </a:rPr>
              <a:t>:</a:t>
            </a:r>
            <a:endParaRPr lang="es-CR" sz="1800" dirty="0">
              <a:latin typeface="Arial" panose="020B0604020202020204" pitchFamily="34" charset="0"/>
              <a:cs typeface="Arial" panose="020B0604020202020204" pitchFamily="34" charset="0"/>
            </a:endParaRPr>
          </a:p>
        </p:txBody>
      </p:sp>
      <p:graphicFrame>
        <p:nvGraphicFramePr>
          <p:cNvPr id="8" name="Marcador de contenido 7"/>
          <p:cNvGraphicFramePr>
            <a:graphicFrameLocks noGrp="1"/>
          </p:cNvGraphicFramePr>
          <p:nvPr>
            <p:ph idx="1"/>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CEB463AA-3D0C-4BAE-B551-9239BA18950D}" type="datetime1">
              <a:rPr lang="es-ES" smtClean="0"/>
              <a:t>06/10/2021</a:t>
            </a:fld>
            <a:endParaRPr lang="es-ES" dirty="0"/>
          </a:p>
        </p:txBody>
      </p:sp>
      <p:sp>
        <p:nvSpPr>
          <p:cNvPr id="5" name="Marcador de pie de página 4"/>
          <p:cNvSpPr>
            <a:spLocks noGrp="1"/>
          </p:cNvSpPr>
          <p:nvPr>
            <p:ph type="ftr" sz="quarter" idx="11"/>
          </p:nvPr>
        </p:nvSpPr>
        <p:spPr/>
        <p:txBody>
          <a:bodyPr/>
          <a:lstStyle/>
          <a:p>
            <a:r>
              <a:rPr lang="es-ES" dirty="0" smtClean="0"/>
              <a:t>Versión: R6 - 14/11/2014</a:t>
            </a:r>
            <a:endParaRPr lang="es-ES" dirty="0"/>
          </a:p>
        </p:txBody>
      </p:sp>
      <p:sp>
        <p:nvSpPr>
          <p:cNvPr id="6" name="Marcador de número de diapositiva 5"/>
          <p:cNvSpPr>
            <a:spLocks noGrp="1"/>
          </p:cNvSpPr>
          <p:nvPr>
            <p:ph type="sldNum" sz="quarter" idx="12"/>
          </p:nvPr>
        </p:nvSpPr>
        <p:spPr/>
        <p:txBody>
          <a:bodyPr/>
          <a:lstStyle/>
          <a:p>
            <a:fld id="{577E2933-750B-4D76-BF9B-1A9D34EBAF29}" type="slidenum">
              <a:rPr lang="es-ES" smtClean="0"/>
              <a:pPr/>
              <a:t>33</a:t>
            </a:fld>
            <a:endParaRPr lang="es-ES" dirty="0"/>
          </a:p>
        </p:txBody>
      </p:sp>
      <p:sp>
        <p:nvSpPr>
          <p:cNvPr id="7" name="Rectángulo 6"/>
          <p:cNvSpPr/>
          <p:nvPr/>
        </p:nvSpPr>
        <p:spPr>
          <a:xfrm>
            <a:off x="363860" y="1196494"/>
            <a:ext cx="8322940" cy="523220"/>
          </a:xfrm>
          <a:prstGeom prst="rect">
            <a:avLst/>
          </a:prstGeom>
        </p:spPr>
        <p:txBody>
          <a:bodyPr wrap="square">
            <a:spAutoFit/>
          </a:bodyPr>
          <a:lstStyle/>
          <a:p>
            <a:pPr lvl="0" algn="ctr">
              <a:spcBef>
                <a:spcPct val="20000"/>
              </a:spcBef>
              <a:buClr>
                <a:srgbClr val="0BD0D9"/>
              </a:buClr>
              <a:buSzPct val="95000"/>
            </a:pPr>
            <a:r>
              <a:rPr lang="es-CR" sz="1400" dirty="0">
                <a:solidFill>
                  <a:prstClr val="black"/>
                </a:solidFill>
                <a:latin typeface="Arial" panose="020B0604020202020204" pitchFamily="34" charset="0"/>
                <a:cs typeface="Arial" panose="020B0604020202020204" pitchFamily="34" charset="0"/>
              </a:rPr>
              <a:t>Se tramitaron </a:t>
            </a:r>
            <a:r>
              <a:rPr lang="es-CR" sz="1400" dirty="0" smtClean="0">
                <a:solidFill>
                  <a:prstClr val="black"/>
                </a:solidFill>
                <a:latin typeface="Arial" panose="020B0604020202020204" pitchFamily="34" charset="0"/>
                <a:cs typeface="Arial" panose="020B0604020202020204" pitchFamily="34" charset="0"/>
              </a:rPr>
              <a:t>las </a:t>
            </a:r>
            <a:r>
              <a:rPr lang="es-CR" sz="1400" dirty="0">
                <a:solidFill>
                  <a:prstClr val="black"/>
                </a:solidFill>
                <a:latin typeface="Arial" panose="020B0604020202020204" pitchFamily="34" charset="0"/>
                <a:cs typeface="Arial" panose="020B0604020202020204" pitchFamily="34" charset="0"/>
              </a:rPr>
              <a:t>facturas presentadas por </a:t>
            </a:r>
            <a:r>
              <a:rPr lang="es-CR" sz="1400" dirty="0" smtClean="0">
                <a:solidFill>
                  <a:prstClr val="black"/>
                </a:solidFill>
                <a:latin typeface="Arial" panose="020B0604020202020204" pitchFamily="34" charset="0"/>
                <a:cs typeface="Arial" panose="020B0604020202020204" pitchFamily="34" charset="0"/>
              </a:rPr>
              <a:t>los proveedores, se realizaron las actas de recepción definitiva de cada servicio </a:t>
            </a:r>
            <a:r>
              <a:rPr lang="es-CR" sz="1400" dirty="0">
                <a:solidFill>
                  <a:prstClr val="black"/>
                </a:solidFill>
                <a:latin typeface="Arial" panose="020B0604020202020204" pitchFamily="34" charset="0"/>
                <a:cs typeface="Arial" panose="020B0604020202020204" pitchFamily="34" charset="0"/>
              </a:rPr>
              <a:t>y se </a:t>
            </a:r>
            <a:r>
              <a:rPr lang="es-CR" sz="1400" dirty="0" smtClean="0">
                <a:solidFill>
                  <a:prstClr val="black"/>
                </a:solidFill>
                <a:latin typeface="Arial" panose="020B0604020202020204" pitchFamily="34" charset="0"/>
                <a:cs typeface="Arial" panose="020B0604020202020204" pitchFamily="34" charset="0"/>
              </a:rPr>
              <a:t>elaboran las </a:t>
            </a:r>
            <a:r>
              <a:rPr lang="es-CR" sz="1400" dirty="0">
                <a:solidFill>
                  <a:prstClr val="black"/>
                </a:solidFill>
                <a:latin typeface="Arial" panose="020B0604020202020204" pitchFamily="34" charset="0"/>
                <a:cs typeface="Arial" panose="020B0604020202020204" pitchFamily="34" charset="0"/>
              </a:rPr>
              <a:t>cargas de </a:t>
            </a:r>
            <a:r>
              <a:rPr lang="es-CR" sz="1400" dirty="0" smtClean="0">
                <a:solidFill>
                  <a:prstClr val="black"/>
                </a:solidFill>
                <a:latin typeface="Arial" panose="020B0604020202020204" pitchFamily="34" charset="0"/>
                <a:cs typeface="Arial" panose="020B0604020202020204" pitchFamily="34" charset="0"/>
              </a:rPr>
              <a:t>contrato trimestralmente.</a:t>
            </a:r>
            <a:endParaRPr lang="es-CR" sz="1400" dirty="0">
              <a:solidFill>
                <a:prstClr val="black"/>
              </a:solidFill>
              <a:latin typeface="Arial" panose="020B0604020202020204" pitchFamily="34" charset="0"/>
              <a:cs typeface="Arial" panose="020B0604020202020204" pitchFamily="34" charset="0"/>
            </a:endParaRPr>
          </a:p>
        </p:txBody>
      </p:sp>
      <p:pic>
        <p:nvPicPr>
          <p:cNvPr id="9" name="8 Imagen" descr="MEP trasparente.png"/>
          <p:cNvPicPr>
            <a:picLocks noChangeAspect="1"/>
          </p:cNvPicPr>
          <p:nvPr/>
        </p:nvPicPr>
        <p:blipFill>
          <a:blip r:embed="rId7"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8470379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5440"/>
            <a:ext cx="8229600" cy="348648"/>
          </a:xfrm>
        </p:spPr>
        <p:txBody>
          <a:bodyPr>
            <a:no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Objetivos y resultados</a:t>
            </a:r>
          </a:p>
        </p:txBody>
      </p:sp>
      <p:sp>
        <p:nvSpPr>
          <p:cNvPr id="3" name="Marcador de contenido 2"/>
          <p:cNvSpPr>
            <a:spLocks noGrp="1"/>
          </p:cNvSpPr>
          <p:nvPr>
            <p:ph idx="1"/>
          </p:nvPr>
        </p:nvSpPr>
        <p:spPr>
          <a:xfrm>
            <a:off x="390364" y="987965"/>
            <a:ext cx="8363272" cy="5415880"/>
          </a:xfrm>
        </p:spPr>
        <p:txBody>
          <a:bodyPr>
            <a:normAutofit/>
          </a:bodyPr>
          <a:lstStyle/>
          <a:p>
            <a:pPr marL="0" indent="0">
              <a:buClr>
                <a:srgbClr val="0BD0D9"/>
              </a:buClr>
              <a:buNone/>
            </a:pPr>
            <a:endParaRPr lang="es-CR" sz="1400" b="1" u="sng" dirty="0" smtClean="0">
              <a:solidFill>
                <a:prstClr val="black"/>
              </a:solidFill>
              <a:latin typeface="Arial" panose="020B0604020202020204" pitchFamily="34" charset="0"/>
              <a:cs typeface="Arial" panose="020B0604020202020204" pitchFamily="34" charset="0"/>
            </a:endParaRPr>
          </a:p>
          <a:p>
            <a:pPr marL="0" indent="0">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1.Objetivo</a:t>
            </a:r>
            <a:r>
              <a:rPr lang="es-CR" sz="1400" b="1" u="sng" dirty="0">
                <a:solidFill>
                  <a:prstClr val="black"/>
                </a:solidFill>
                <a:latin typeface="Arial" panose="020B0604020202020204" pitchFamily="34" charset="0"/>
                <a:cs typeface="Arial" panose="020B0604020202020204" pitchFamily="34" charset="0"/>
              </a:rPr>
              <a:t>:</a:t>
            </a:r>
            <a:r>
              <a:rPr lang="es-CR" sz="1400" b="1" dirty="0">
                <a:solidFill>
                  <a:prstClr val="black"/>
                </a:solidFill>
                <a:latin typeface="Arial" panose="020B0604020202020204" pitchFamily="34" charset="0"/>
                <a:cs typeface="Arial" panose="020B0604020202020204" pitchFamily="34" charset="0"/>
              </a:rPr>
              <a:t> </a:t>
            </a:r>
            <a:r>
              <a:rPr lang="es-CR" sz="1400" b="1" dirty="0" smtClean="0">
                <a:solidFill>
                  <a:prstClr val="black"/>
                </a:solidFill>
                <a:latin typeface="Arial" panose="020B0604020202020204" pitchFamily="34" charset="0"/>
                <a:cs typeface="Arial" panose="020B0604020202020204" pitchFamily="34" charset="0"/>
              </a:rPr>
              <a:t>Presupuesto 2021.</a:t>
            </a:r>
            <a:endParaRPr lang="es-CR" sz="1400" b="1" dirty="0">
              <a:solidFill>
                <a:prstClr val="black"/>
              </a:solidFill>
              <a:latin typeface="Arial" panose="020B0604020202020204" pitchFamily="34" charset="0"/>
              <a:cs typeface="Arial" panose="020B0604020202020204" pitchFamily="34" charset="0"/>
            </a:endParaRPr>
          </a:p>
          <a:p>
            <a:pPr marL="0" indent="0" algn="just">
              <a:buClr>
                <a:srgbClr val="0BD0D9"/>
              </a:buClr>
              <a:buNone/>
            </a:pPr>
            <a:r>
              <a:rPr lang="es-CR" sz="1400" b="1" u="sng" dirty="0">
                <a:solidFill>
                  <a:prstClr val="black"/>
                </a:solidFill>
                <a:latin typeface="Arial" panose="020B0604020202020204" pitchFamily="34" charset="0"/>
                <a:cs typeface="Arial" panose="020B0604020202020204" pitchFamily="34" charset="0"/>
              </a:rPr>
              <a:t>Resultado:</a:t>
            </a:r>
            <a:r>
              <a:rPr lang="es-CR" sz="1400" dirty="0">
                <a:solidFill>
                  <a:prstClr val="black"/>
                </a:solidFill>
                <a:latin typeface="Arial" panose="020B0604020202020204" pitchFamily="34" charset="0"/>
                <a:cs typeface="Arial" panose="020B0604020202020204" pitchFamily="34" charset="0"/>
              </a:rPr>
              <a:t> Se </a:t>
            </a:r>
            <a:r>
              <a:rPr lang="es-CR" sz="1400" dirty="0" smtClean="0">
                <a:solidFill>
                  <a:prstClr val="black"/>
                </a:solidFill>
                <a:latin typeface="Arial" panose="020B0604020202020204" pitchFamily="34" charset="0"/>
                <a:cs typeface="Arial" panose="020B0604020202020204" pitchFamily="34" charset="0"/>
              </a:rPr>
              <a:t>realizaron los recortes y </a:t>
            </a:r>
            <a:r>
              <a:rPr lang="es-CR" sz="1400" dirty="0">
                <a:solidFill>
                  <a:prstClr val="black"/>
                </a:solidFill>
                <a:latin typeface="Arial" panose="020B0604020202020204" pitchFamily="34" charset="0"/>
                <a:cs typeface="Arial" panose="020B0604020202020204" pitchFamily="34" charset="0"/>
              </a:rPr>
              <a:t>modificaciones  </a:t>
            </a:r>
            <a:r>
              <a:rPr lang="es-CR" sz="1400" dirty="0" smtClean="0">
                <a:solidFill>
                  <a:prstClr val="black"/>
                </a:solidFill>
                <a:latin typeface="Arial" panose="020B0604020202020204" pitchFamily="34" charset="0"/>
                <a:cs typeface="Arial" panose="020B0604020202020204" pitchFamily="34" charset="0"/>
              </a:rPr>
              <a:t>presupuestarias  dada la situación de la pandemia, </a:t>
            </a:r>
            <a:r>
              <a:rPr lang="es-CR" sz="1400" dirty="0">
                <a:solidFill>
                  <a:prstClr val="black"/>
                </a:solidFill>
                <a:latin typeface="Arial" panose="020B0604020202020204" pitchFamily="34" charset="0"/>
                <a:cs typeface="Arial" panose="020B0604020202020204" pitchFamily="34" charset="0"/>
              </a:rPr>
              <a:t>fondos disponibles, convenios marco y bienes y servicios</a:t>
            </a:r>
            <a:r>
              <a:rPr lang="es-CR" sz="1400" dirty="0" smtClean="0">
                <a:solidFill>
                  <a:prstClr val="black"/>
                </a:solidFill>
                <a:latin typeface="Arial" panose="020B0604020202020204" pitchFamily="34" charset="0"/>
                <a:cs typeface="Arial" panose="020B0604020202020204" pitchFamily="34" charset="0"/>
              </a:rPr>
              <a:t>.</a:t>
            </a:r>
            <a:endParaRPr lang="es-CR" sz="1400" dirty="0">
              <a:solidFill>
                <a:prstClr val="black"/>
              </a:solidFill>
              <a:latin typeface="Arial" panose="020B0604020202020204" pitchFamily="34" charset="0"/>
              <a:cs typeface="Arial" panose="020B0604020202020204" pitchFamily="34" charset="0"/>
            </a:endParaRPr>
          </a:p>
          <a:p>
            <a:pPr marL="0" indent="0" algn="just">
              <a:buClr>
                <a:srgbClr val="0BD0D9"/>
              </a:buClr>
              <a:buNone/>
            </a:pPr>
            <a:endParaRPr lang="es-CR" sz="1400" b="1" u="sng" dirty="0" smtClean="0">
              <a:solidFill>
                <a:prstClr val="black"/>
              </a:solidFill>
              <a:latin typeface="Arial" panose="020B0604020202020204" pitchFamily="34" charset="0"/>
              <a:cs typeface="Arial" panose="020B0604020202020204" pitchFamily="34" charset="0"/>
            </a:endParaRPr>
          </a:p>
          <a:p>
            <a:pPr mar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2.Objetivo: </a:t>
            </a:r>
            <a:r>
              <a:rPr lang="es-CR" sz="1400" b="1" dirty="0">
                <a:solidFill>
                  <a:prstClr val="black"/>
                </a:solidFill>
                <a:latin typeface="Arial" panose="020B0604020202020204" pitchFamily="34" charset="0"/>
                <a:cs typeface="Arial" panose="020B0604020202020204" pitchFamily="34" charset="0"/>
              </a:rPr>
              <a:t>Trámites de compras 2021</a:t>
            </a:r>
          </a:p>
          <a:p>
            <a:pPr marL="0" indent="0" algn="just">
              <a:buClr>
                <a:srgbClr val="0BD0D9"/>
              </a:buClr>
              <a:buNone/>
            </a:pPr>
            <a:r>
              <a:rPr lang="es-CR" sz="1400" b="1" u="sng" dirty="0">
                <a:solidFill>
                  <a:prstClr val="black"/>
                </a:solidFill>
                <a:latin typeface="Arial" panose="020B0604020202020204" pitchFamily="34" charset="0"/>
                <a:cs typeface="Arial" panose="020B0604020202020204" pitchFamily="34" charset="0"/>
              </a:rPr>
              <a:t>Resultado: </a:t>
            </a:r>
            <a:r>
              <a:rPr lang="es-CR" sz="1400" dirty="0">
                <a:solidFill>
                  <a:prstClr val="black"/>
                </a:solidFill>
                <a:latin typeface="Arial" panose="020B0604020202020204" pitchFamily="34" charset="0"/>
                <a:cs typeface="Arial" panose="020B0604020202020204" pitchFamily="34" charset="0"/>
              </a:rPr>
              <a:t>Elaboración de </a:t>
            </a:r>
            <a:r>
              <a:rPr lang="es-CR" sz="1400" dirty="0" smtClean="0">
                <a:solidFill>
                  <a:prstClr val="black"/>
                </a:solidFill>
                <a:latin typeface="Arial" panose="020B0604020202020204" pitchFamily="34" charset="0"/>
                <a:cs typeface="Arial" panose="020B0604020202020204" pitchFamily="34" charset="0"/>
              </a:rPr>
              <a:t>documentos concursales </a:t>
            </a:r>
            <a:r>
              <a:rPr lang="es-CR" sz="1400" dirty="0">
                <a:solidFill>
                  <a:prstClr val="black"/>
                </a:solidFill>
                <a:latin typeface="Arial" panose="020B0604020202020204" pitchFamily="34" charset="0"/>
                <a:cs typeface="Arial" panose="020B0604020202020204" pitchFamily="34" charset="0"/>
              </a:rPr>
              <a:t>como :solicitud del visto bueno del Despacho Administrativo, certificación Jefe del Programa Presupuestario, reuniones y asesoramiento en </a:t>
            </a:r>
            <a:r>
              <a:rPr lang="es-CR" sz="1400" dirty="0" smtClean="0">
                <a:solidFill>
                  <a:prstClr val="black"/>
                </a:solidFill>
                <a:latin typeface="Arial" panose="020B0604020202020204" pitchFamily="34" charset="0"/>
                <a:cs typeface="Arial" panose="020B0604020202020204" pitchFamily="34" charset="0"/>
              </a:rPr>
              <a:t>las diferentes contrataciones.</a:t>
            </a:r>
            <a:endParaRPr lang="es-CR" sz="1400" dirty="0">
              <a:solidFill>
                <a:prstClr val="black"/>
              </a:solidFill>
              <a:latin typeface="Arial" panose="020B0604020202020204" pitchFamily="34" charset="0"/>
              <a:cs typeface="Arial" panose="020B0604020202020204" pitchFamily="34" charset="0"/>
            </a:endParaRPr>
          </a:p>
          <a:p>
            <a:pPr marL="0" indent="0" algn="just">
              <a:buClr>
                <a:srgbClr val="0BD0D9"/>
              </a:buClr>
              <a:buNone/>
            </a:pPr>
            <a:endParaRPr lang="es-CR" sz="1400" b="1" u="sng" dirty="0" smtClean="0">
              <a:solidFill>
                <a:prstClr val="black"/>
              </a:solidFill>
              <a:latin typeface="Arial" panose="020B0604020202020204" pitchFamily="34" charset="0"/>
              <a:cs typeface="Arial" panose="020B0604020202020204" pitchFamily="34" charset="0"/>
            </a:endParaRPr>
          </a:p>
          <a:p>
            <a:pPr mar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3.Objetivo:</a:t>
            </a:r>
            <a:r>
              <a:rPr lang="es-CR" sz="1400" b="1" dirty="0" smtClean="0">
                <a:solidFill>
                  <a:prstClr val="black"/>
                </a:solidFill>
                <a:latin typeface="Arial" panose="020B0604020202020204" pitchFamily="34" charset="0"/>
                <a:cs typeface="Arial" panose="020B0604020202020204" pitchFamily="34" charset="0"/>
              </a:rPr>
              <a:t> Asignación de bienes, devoluciones y traslados entre dependencias.</a:t>
            </a:r>
          </a:p>
          <a:p>
            <a:pPr marL="0" lv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Resultado</a:t>
            </a:r>
            <a:r>
              <a:rPr lang="es-CR" sz="1400" b="1" u="sng" dirty="0">
                <a:solidFill>
                  <a:prstClr val="black"/>
                </a:solidFill>
                <a:latin typeface="Arial" panose="020B0604020202020204" pitchFamily="34" charset="0"/>
                <a:cs typeface="Arial" panose="020B0604020202020204" pitchFamily="34" charset="0"/>
              </a:rPr>
              <a:t>: </a:t>
            </a:r>
            <a:r>
              <a:rPr lang="es-CR" sz="1400" dirty="0">
                <a:solidFill>
                  <a:prstClr val="black"/>
                </a:solidFill>
                <a:latin typeface="Arial" panose="020B0604020202020204" pitchFamily="34" charset="0"/>
                <a:cs typeface="Arial" panose="020B0604020202020204" pitchFamily="34" charset="0"/>
              </a:rPr>
              <a:t>Se realizaron documentos de asignación de activos a las personas que solicitaron bienes, se realizaron boletas de devoluciones de bienes, traslados entre dependencias y traslados por </a:t>
            </a:r>
            <a:r>
              <a:rPr lang="es-CR" sz="1400" dirty="0" smtClean="0">
                <a:solidFill>
                  <a:prstClr val="black"/>
                </a:solidFill>
                <a:latin typeface="Arial" panose="020B0604020202020204" pitchFamily="34" charset="0"/>
                <a:cs typeface="Arial" panose="020B0604020202020204" pitchFamily="34" charset="0"/>
              </a:rPr>
              <a:t>desuso.</a:t>
            </a:r>
          </a:p>
          <a:p>
            <a:pPr marL="0" lvl="0" indent="0" algn="just">
              <a:buClr>
                <a:srgbClr val="0BD0D9"/>
              </a:buClr>
              <a:buNone/>
            </a:pPr>
            <a:endParaRPr lang="es-CR" sz="1400" b="1" u="sng" dirty="0" smtClean="0">
              <a:solidFill>
                <a:prstClr val="black"/>
              </a:solidFill>
              <a:latin typeface="Arial" panose="020B0604020202020204" pitchFamily="34" charset="0"/>
              <a:cs typeface="Arial" panose="020B0604020202020204" pitchFamily="34" charset="0"/>
            </a:endParaRPr>
          </a:p>
          <a:p>
            <a:pPr marL="0" lv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4.Objetivo:</a:t>
            </a:r>
            <a:r>
              <a:rPr lang="es-CR" sz="1400" b="1" dirty="0" smtClean="0">
                <a:solidFill>
                  <a:prstClr val="black"/>
                </a:solidFill>
                <a:latin typeface="Arial" panose="020B0604020202020204" pitchFamily="34" charset="0"/>
                <a:cs typeface="Arial" panose="020B0604020202020204" pitchFamily="34" charset="0"/>
              </a:rPr>
              <a:t> Entrega </a:t>
            </a:r>
            <a:r>
              <a:rPr lang="es-CR" sz="1400" b="1" dirty="0">
                <a:solidFill>
                  <a:prstClr val="black"/>
                </a:solidFill>
                <a:latin typeface="Arial" panose="020B0604020202020204" pitchFamily="34" charset="0"/>
                <a:cs typeface="Arial" panose="020B0604020202020204" pitchFamily="34" charset="0"/>
              </a:rPr>
              <a:t>y control de suministros </a:t>
            </a:r>
            <a:endParaRPr lang="es-CR" sz="1400" b="1" dirty="0" smtClean="0">
              <a:solidFill>
                <a:prstClr val="black"/>
              </a:solidFill>
              <a:latin typeface="Arial" panose="020B0604020202020204" pitchFamily="34" charset="0"/>
              <a:cs typeface="Arial" panose="020B0604020202020204" pitchFamily="34" charset="0"/>
            </a:endParaRPr>
          </a:p>
          <a:p>
            <a:pPr marL="0" lv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Resultado</a:t>
            </a:r>
            <a:r>
              <a:rPr lang="es-CR" sz="1400" b="1" u="sng" dirty="0">
                <a:solidFill>
                  <a:prstClr val="black"/>
                </a:solidFill>
                <a:latin typeface="Arial" panose="020B0604020202020204" pitchFamily="34" charset="0"/>
                <a:cs typeface="Arial" panose="020B0604020202020204" pitchFamily="34" charset="0"/>
              </a:rPr>
              <a:t>:</a:t>
            </a:r>
            <a:r>
              <a:rPr lang="es-CR" sz="1400" b="1" dirty="0">
                <a:solidFill>
                  <a:prstClr val="black"/>
                </a:solidFill>
                <a:latin typeface="Arial" panose="020B0604020202020204" pitchFamily="34" charset="0"/>
                <a:cs typeface="Arial" panose="020B0604020202020204" pitchFamily="34" charset="0"/>
              </a:rPr>
              <a:t> </a:t>
            </a:r>
            <a:r>
              <a:rPr lang="es-CR" sz="1400" dirty="0">
                <a:solidFill>
                  <a:prstClr val="black"/>
                </a:solidFill>
                <a:latin typeface="Arial" panose="020B0604020202020204" pitchFamily="34" charset="0"/>
                <a:cs typeface="Arial" panose="020B0604020202020204" pitchFamily="34" charset="0"/>
              </a:rPr>
              <a:t>Se realizaron entregas de diferentes tipos de suministros </a:t>
            </a:r>
            <a:r>
              <a:rPr lang="es-CR" sz="1400" dirty="0" smtClean="0">
                <a:solidFill>
                  <a:prstClr val="black"/>
                </a:solidFill>
                <a:latin typeface="Arial" panose="020B0604020202020204" pitchFamily="34" charset="0"/>
                <a:cs typeface="Arial" panose="020B0604020202020204" pitchFamily="34" charset="0"/>
              </a:rPr>
              <a:t>a </a:t>
            </a:r>
            <a:r>
              <a:rPr lang="es-CR" sz="1400" dirty="0">
                <a:solidFill>
                  <a:prstClr val="black"/>
                </a:solidFill>
                <a:latin typeface="Arial" panose="020B0604020202020204" pitchFamily="34" charset="0"/>
                <a:cs typeface="Arial" panose="020B0604020202020204" pitchFamily="34" charset="0"/>
              </a:rPr>
              <a:t>las diferentes unidades y personas que solicitaban y se realizó el respectivo descuento de los mismos en los inventarios.</a:t>
            </a:r>
          </a:p>
          <a:p>
            <a:pPr marL="0" lvl="0" indent="0" algn="just">
              <a:buClr>
                <a:srgbClr val="0BD0D9"/>
              </a:buClr>
              <a:buNone/>
            </a:pPr>
            <a:endParaRPr lang="es-CR" sz="1400" b="1" u="sng" dirty="0" smtClean="0">
              <a:solidFill>
                <a:prstClr val="black"/>
              </a:solidFill>
              <a:latin typeface="Arial" panose="020B0604020202020204" pitchFamily="34" charset="0"/>
              <a:cs typeface="Arial" panose="020B0604020202020204" pitchFamily="34" charset="0"/>
            </a:endParaRPr>
          </a:p>
          <a:p>
            <a:pPr marL="0" lvl="0" indent="0" algn="just">
              <a:buClr>
                <a:srgbClr val="0BD0D9"/>
              </a:buClr>
              <a:buNone/>
            </a:pPr>
            <a:r>
              <a:rPr lang="es-CR" sz="1400" b="1" u="sng" dirty="0" smtClean="0">
                <a:solidFill>
                  <a:prstClr val="black"/>
                </a:solidFill>
                <a:latin typeface="Arial" panose="020B0604020202020204" pitchFamily="34" charset="0"/>
                <a:cs typeface="Arial" panose="020B0604020202020204" pitchFamily="34" charset="0"/>
              </a:rPr>
              <a:t>5.Objetivo</a:t>
            </a:r>
            <a:r>
              <a:rPr lang="es-CR" sz="1400" b="1" u="sng" dirty="0">
                <a:solidFill>
                  <a:prstClr val="black"/>
                </a:solidFill>
                <a:latin typeface="Arial" panose="020B0604020202020204" pitchFamily="34" charset="0"/>
                <a:cs typeface="Arial" panose="020B0604020202020204" pitchFamily="34" charset="0"/>
              </a:rPr>
              <a:t>:</a:t>
            </a:r>
            <a:r>
              <a:rPr lang="es-CR" sz="1400" b="1" dirty="0">
                <a:solidFill>
                  <a:prstClr val="black"/>
                </a:solidFill>
                <a:latin typeface="Arial" panose="020B0604020202020204" pitchFamily="34" charset="0"/>
                <a:cs typeface="Arial" panose="020B0604020202020204" pitchFamily="34" charset="0"/>
              </a:rPr>
              <a:t> </a:t>
            </a:r>
            <a:r>
              <a:rPr lang="es-CR" sz="1400" b="1" dirty="0" smtClean="0">
                <a:solidFill>
                  <a:prstClr val="black"/>
                </a:solidFill>
                <a:latin typeface="Arial" panose="020B0604020202020204" pitchFamily="34" charset="0"/>
                <a:cs typeface="Arial" panose="020B0604020202020204" pitchFamily="34" charset="0"/>
              </a:rPr>
              <a:t>Publicaciones en la Gaceta y Boletín Judicial </a:t>
            </a:r>
            <a:endParaRPr lang="es-CR" sz="1400" b="1" dirty="0">
              <a:solidFill>
                <a:prstClr val="black"/>
              </a:solidFill>
              <a:latin typeface="Arial" panose="020B0604020202020204" pitchFamily="34" charset="0"/>
              <a:cs typeface="Arial" panose="020B0604020202020204" pitchFamily="34" charset="0"/>
            </a:endParaRPr>
          </a:p>
          <a:p>
            <a:pPr marL="0" lvl="0" indent="0" algn="just">
              <a:buClr>
                <a:srgbClr val="0BD0D9"/>
              </a:buClr>
              <a:buNone/>
            </a:pPr>
            <a:r>
              <a:rPr lang="es-CR" sz="1400" b="1" u="sng" dirty="0">
                <a:solidFill>
                  <a:prstClr val="black"/>
                </a:solidFill>
                <a:latin typeface="Arial" panose="020B0604020202020204" pitchFamily="34" charset="0"/>
                <a:cs typeface="Arial" panose="020B0604020202020204" pitchFamily="34" charset="0"/>
              </a:rPr>
              <a:t>Resultado:</a:t>
            </a:r>
            <a:r>
              <a:rPr lang="es-CR" sz="1400" b="1" dirty="0">
                <a:solidFill>
                  <a:prstClr val="black"/>
                </a:solidFill>
                <a:latin typeface="Arial" panose="020B0604020202020204" pitchFamily="34" charset="0"/>
                <a:cs typeface="Arial" panose="020B0604020202020204" pitchFamily="34" charset="0"/>
              </a:rPr>
              <a:t> </a:t>
            </a:r>
            <a:r>
              <a:rPr lang="es-CR" sz="1400" dirty="0">
                <a:solidFill>
                  <a:prstClr val="black"/>
                </a:solidFill>
                <a:latin typeface="Arial" panose="020B0604020202020204" pitchFamily="34" charset="0"/>
                <a:cs typeface="Arial" panose="020B0604020202020204" pitchFamily="34" charset="0"/>
              </a:rPr>
              <a:t>Se </a:t>
            </a:r>
            <a:r>
              <a:rPr lang="es-CR" sz="1400" dirty="0" smtClean="0">
                <a:solidFill>
                  <a:prstClr val="black"/>
                </a:solidFill>
                <a:latin typeface="Arial" panose="020B0604020202020204" pitchFamily="34" charset="0"/>
                <a:cs typeface="Arial" panose="020B0604020202020204" pitchFamily="34" charset="0"/>
              </a:rPr>
              <a:t>realiza la coordinación con funcionarios del Departamento de Gestión Disciplinaria, para autorizar en el Sistema de la Imprenta Nacional las mismas y su respectivo pago.</a:t>
            </a:r>
            <a:endParaRPr lang="es-CR" sz="1400" dirty="0">
              <a:solidFill>
                <a:prstClr val="black"/>
              </a:solidFill>
              <a:latin typeface="Arial" panose="020B0604020202020204" pitchFamily="34" charset="0"/>
              <a:cs typeface="Arial" panose="020B0604020202020204" pitchFamily="34" charset="0"/>
            </a:endParaRPr>
          </a:p>
          <a:p>
            <a:pPr marL="0" lvl="0" indent="0">
              <a:buClr>
                <a:srgbClr val="0BD0D9"/>
              </a:buClr>
              <a:buNone/>
            </a:pPr>
            <a:endParaRPr lang="es-CR" dirty="0"/>
          </a:p>
        </p:txBody>
      </p:sp>
      <p:sp>
        <p:nvSpPr>
          <p:cNvPr id="4" name="Marcador de fecha 3"/>
          <p:cNvSpPr>
            <a:spLocks noGrp="1"/>
          </p:cNvSpPr>
          <p:nvPr>
            <p:ph type="dt" sz="half" idx="10"/>
          </p:nvPr>
        </p:nvSpPr>
        <p:spPr/>
        <p:txBody>
          <a:bodyPr/>
          <a:lstStyle/>
          <a:p>
            <a:fld id="{CEB463AA-3D0C-4BAE-B551-9239BA18950D}" type="datetime1">
              <a:rPr lang="es-ES" smtClean="0"/>
              <a:t>06/10/2021</a:t>
            </a:fld>
            <a:endParaRPr lang="es-ES" dirty="0"/>
          </a:p>
        </p:txBody>
      </p:sp>
      <p:sp>
        <p:nvSpPr>
          <p:cNvPr id="5" name="Marcador de pie de página 4"/>
          <p:cNvSpPr>
            <a:spLocks noGrp="1"/>
          </p:cNvSpPr>
          <p:nvPr>
            <p:ph type="ftr" sz="quarter" idx="11"/>
          </p:nvPr>
        </p:nvSpPr>
        <p:spPr/>
        <p:txBody>
          <a:bodyPr/>
          <a:lstStyle/>
          <a:p>
            <a:r>
              <a:rPr lang="es-ES" dirty="0" smtClean="0"/>
              <a:t>Versión: R6 - 14/11/2014</a:t>
            </a:r>
            <a:endParaRPr lang="es-ES" dirty="0"/>
          </a:p>
        </p:txBody>
      </p:sp>
      <p:sp>
        <p:nvSpPr>
          <p:cNvPr id="6" name="Marcador de número de diapositiva 5"/>
          <p:cNvSpPr>
            <a:spLocks noGrp="1"/>
          </p:cNvSpPr>
          <p:nvPr>
            <p:ph type="sldNum" sz="quarter" idx="12"/>
          </p:nvPr>
        </p:nvSpPr>
        <p:spPr/>
        <p:txBody>
          <a:bodyPr/>
          <a:lstStyle/>
          <a:p>
            <a:fld id="{577E2933-750B-4D76-BF9B-1A9D34EBAF29}" type="slidenum">
              <a:rPr lang="es-ES" smtClean="0"/>
              <a:pPr/>
              <a:t>34</a:t>
            </a:fld>
            <a:endParaRPr lang="es-ES" dirty="0"/>
          </a:p>
        </p:txBody>
      </p:sp>
      <p:pic>
        <p:nvPicPr>
          <p:cNvPr id="7"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10192146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MEP trasparente.png"/>
          <p:cNvPicPr>
            <a:picLocks noChangeAspect="1"/>
          </p:cNvPicPr>
          <p:nvPr/>
        </p:nvPicPr>
        <p:blipFill>
          <a:blip r:embed="rId3" cstate="print"/>
          <a:stretch>
            <a:fillRect/>
          </a:stretch>
        </p:blipFill>
        <p:spPr>
          <a:xfrm>
            <a:off x="179512" y="116632"/>
            <a:ext cx="1175624" cy="792088"/>
          </a:xfrm>
          <a:prstGeom prst="rect">
            <a:avLst/>
          </a:prstGeom>
        </p:spPr>
      </p:pic>
      <p:sp>
        <p:nvSpPr>
          <p:cNvPr id="11" name="6 Título"/>
          <p:cNvSpPr txBox="1">
            <a:spLocks/>
          </p:cNvSpPr>
          <p:nvPr/>
        </p:nvSpPr>
        <p:spPr>
          <a:xfrm>
            <a:off x="5940152"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sp>
        <p:nvSpPr>
          <p:cNvPr id="4" name="3 Marcador de número de diapositiva"/>
          <p:cNvSpPr>
            <a:spLocks noGrp="1"/>
          </p:cNvSpPr>
          <p:nvPr>
            <p:ph type="sldNum" sz="quarter" idx="12"/>
          </p:nvPr>
        </p:nvSpPr>
        <p:spPr/>
        <p:txBody>
          <a:bodyPr/>
          <a:lstStyle/>
          <a:p>
            <a:fld id="{577E2933-750B-4D76-BF9B-1A9D34EBAF29}" type="slidenum">
              <a:rPr lang="es-ES" smtClean="0"/>
              <a:pPr/>
              <a:t>35</a:t>
            </a:fld>
            <a:endParaRPr lang="es-ES" dirty="0"/>
          </a:p>
        </p:txBody>
      </p:sp>
      <p:sp>
        <p:nvSpPr>
          <p:cNvPr id="5" name="CuadroTexto 4"/>
          <p:cNvSpPr txBox="1"/>
          <p:nvPr/>
        </p:nvSpPr>
        <p:spPr>
          <a:xfrm>
            <a:off x="467544" y="1484784"/>
            <a:ext cx="8208912" cy="3323987"/>
          </a:xfrm>
          <a:prstGeom prst="rect">
            <a:avLst/>
          </a:prstGeom>
          <a:noFill/>
        </p:spPr>
        <p:txBody>
          <a:bodyPr wrap="square" rtlCol="0">
            <a:spAutoFit/>
          </a:bodyPr>
          <a:lstStyle/>
          <a:p>
            <a:pPr algn="ctr">
              <a:lnSpc>
                <a:spcPct val="150000"/>
              </a:lnSpc>
              <a:spcBef>
                <a:spcPct val="0"/>
              </a:spcBef>
            </a:pPr>
            <a:r>
              <a:rPr lang="es-ES" sz="2600" b="1" dirty="0">
                <a:solidFill>
                  <a:srgbClr val="002060"/>
                </a:solidFill>
                <a:latin typeface="Arial" panose="020B0604020202020204" pitchFamily="34" charset="0"/>
                <a:cs typeface="Arial" panose="020B0604020202020204" pitchFamily="34" charset="0"/>
              </a:rPr>
              <a:t>Principales obstáculos por superar</a:t>
            </a:r>
            <a:endParaRPr lang="es-ES" sz="2600" b="1" dirty="0">
              <a:solidFill>
                <a:srgbClr val="002060"/>
              </a:solidFill>
              <a:latin typeface="Arial" panose="020B0604020202020204" pitchFamily="34" charset="0"/>
              <a:cs typeface="Arial" panose="020B0604020202020204" pitchFamily="34" charset="0"/>
            </a:endParaRPr>
          </a:p>
          <a:p>
            <a:pPr algn="just">
              <a:lnSpc>
                <a:spcPct val="150000"/>
              </a:lnSpc>
            </a:pPr>
            <a:endParaRPr lang="es-ES" sz="1400" b="1" dirty="0" smtClean="0">
              <a:latin typeface="Arial" panose="020B0604020202020204" pitchFamily="34" charset="0"/>
              <a:cs typeface="Arial" panose="020B0604020202020204" pitchFamily="34" charset="0"/>
            </a:endParaRPr>
          </a:p>
          <a:p>
            <a:pPr algn="just">
              <a:lnSpc>
                <a:spcPct val="150000"/>
              </a:lnSpc>
            </a:pPr>
            <a:endParaRPr lang="es-ES" sz="14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400" dirty="0" smtClean="0">
                <a:latin typeface="Arial" panose="020B0604020202020204" pitchFamily="34" charset="0"/>
                <a:cs typeface="Arial" panose="020B0604020202020204" pitchFamily="34" charset="0"/>
              </a:rPr>
              <a:t>Falta de comunicación y se carece de una guía para ejecutar trámites en diversas Direcciones.</a:t>
            </a:r>
          </a:p>
          <a:p>
            <a:pPr marL="342900" indent="-342900" algn="just">
              <a:lnSpc>
                <a:spcPct val="150000"/>
              </a:lnSpc>
              <a:buFont typeface="+mj-lt"/>
              <a:buAutoNum type="arabicPeriod"/>
            </a:pPr>
            <a:endParaRPr lang="es-ES" sz="14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400" dirty="0" smtClean="0">
                <a:latin typeface="Arial" panose="020B0604020202020204" pitchFamily="34" charset="0"/>
                <a:cs typeface="Arial" panose="020B0604020202020204" pitchFamily="34" charset="0"/>
              </a:rPr>
              <a:t>En diversos trámites la DRH debe esperar tiempos de respuestas muy prolongados o en numerosas ocasiones </a:t>
            </a:r>
            <a:r>
              <a:rPr lang="es-CR" sz="1400" dirty="0" smtClean="0">
                <a:latin typeface="Arial" panose="020B0604020202020204" pitchFamily="34" charset="0"/>
                <a:cs typeface="Arial" panose="020B0604020202020204" pitchFamily="34" charset="0"/>
              </a:rPr>
              <a:t>no </a:t>
            </a:r>
            <a:r>
              <a:rPr lang="es-CR" sz="1400" dirty="0">
                <a:latin typeface="Arial" panose="020B0604020202020204" pitchFamily="34" charset="0"/>
                <a:cs typeface="Arial" panose="020B0604020202020204" pitchFamily="34" charset="0"/>
              </a:rPr>
              <a:t>dan respuesta de manera rápida y oportuna o simplemente ignoran las solicitudes, lo que complica nuestro proceder</a:t>
            </a:r>
            <a:r>
              <a:rPr lang="es-CR" sz="1400"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endParaRPr lang="es-E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55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4 CuadroTexto"/>
          <p:cNvSpPr txBox="1">
            <a:spLocks noGrp="1"/>
          </p:cNvSpPr>
          <p:nvPr>
            <p:ph type="title"/>
          </p:nvPr>
        </p:nvSpPr>
        <p:spPr>
          <a:xfrm>
            <a:off x="381000" y="1776557"/>
            <a:ext cx="8305800" cy="907941"/>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Proyecto </a:t>
            </a:r>
            <a:b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 Perfil MEP”</a:t>
            </a: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36</a:t>
            </a:fld>
            <a:endParaRPr lang="es-ES"/>
          </a:p>
        </p:txBody>
      </p:sp>
      <p:pic>
        <p:nvPicPr>
          <p:cNvPr id="6"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pic>
        <p:nvPicPr>
          <p:cNvPr id="6146" name="Picture 2" descr="Mi perfil en línea – Tarjetas digitales de presenta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170021"/>
            <a:ext cx="3102077" cy="248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519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434928" y="1224821"/>
            <a:ext cx="8229600" cy="780696"/>
          </a:xfrm>
        </p:spPr>
        <p:txBody>
          <a:bodyPr>
            <a:norm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O</a:t>
            </a:r>
            <a:r>
              <a:rPr lang="es-CR" sz="2600" b="1" dirty="0">
                <a:solidFill>
                  <a:srgbClr val="002060"/>
                </a:solidFill>
                <a:latin typeface="Arial" panose="020B0604020202020204" pitchFamily="34" charset="0"/>
                <a:ea typeface="+mn-ea"/>
                <a:cs typeface="Arial" panose="020B0604020202020204" pitchFamily="34" charset="0"/>
              </a:rPr>
              <a:t>bjeti</a:t>
            </a:r>
            <a:r>
              <a:rPr lang="es-CR" sz="2600" b="1" dirty="0">
                <a:solidFill>
                  <a:srgbClr val="002060"/>
                </a:solidFill>
                <a:latin typeface="Arial" panose="020B0604020202020204" pitchFamily="34" charset="0"/>
                <a:ea typeface="+mn-ea"/>
                <a:cs typeface="Arial" panose="020B0604020202020204" pitchFamily="34" charset="0"/>
              </a:rPr>
              <a:t>vo</a:t>
            </a:r>
            <a:endParaRPr lang="es-CR" sz="2600" b="1" dirty="0">
              <a:solidFill>
                <a:srgbClr val="002060"/>
              </a:solidFill>
              <a:latin typeface="Arial" panose="020B0604020202020204" pitchFamily="34" charset="0"/>
              <a:ea typeface="+mn-ea"/>
              <a:cs typeface="Arial" panose="020B0604020202020204" pitchFamily="34" charset="0"/>
            </a:endParaRPr>
          </a:p>
        </p:txBody>
      </p:sp>
      <p:sp>
        <p:nvSpPr>
          <p:cNvPr id="11" name="Marcador de contenido 10"/>
          <p:cNvSpPr>
            <a:spLocks noGrp="1"/>
          </p:cNvSpPr>
          <p:nvPr>
            <p:ph idx="1"/>
          </p:nvPr>
        </p:nvSpPr>
        <p:spPr>
          <a:xfrm>
            <a:off x="539552" y="2420888"/>
            <a:ext cx="8229600" cy="2069584"/>
          </a:xfrm>
        </p:spPr>
        <p:txBody>
          <a:bodyPr/>
          <a:lstStyle/>
          <a:p>
            <a:pPr marL="0" indent="0">
              <a:buNone/>
            </a:pPr>
            <a:endParaRPr lang="es-CR" dirty="0" smtClean="0"/>
          </a:p>
          <a:p>
            <a:pPr marL="0" indent="0" algn="just">
              <a:buNone/>
            </a:pPr>
            <a:r>
              <a:rPr lang="es-CR" sz="1800" dirty="0" smtClean="0">
                <a:latin typeface="Arial" panose="020B0604020202020204" pitchFamily="34" charset="0"/>
                <a:cs typeface="Arial" panose="020B0604020202020204" pitchFamily="34" charset="0"/>
              </a:rPr>
              <a:t>Implementar un sistema </a:t>
            </a:r>
            <a:r>
              <a:rPr lang="es-CR" sz="1800" dirty="0">
                <a:latin typeface="Arial" panose="020B0604020202020204" pitchFamily="34" charset="0"/>
                <a:cs typeface="Arial" panose="020B0604020202020204" pitchFamily="34" charset="0"/>
              </a:rPr>
              <a:t>de gestión de base de datos en línea, que permita tener actualizada la información general y </a:t>
            </a:r>
            <a:r>
              <a:rPr lang="es-CR" sz="1800" dirty="0" smtClean="0">
                <a:latin typeface="Arial" panose="020B0604020202020204" pitchFamily="34" charset="0"/>
                <a:cs typeface="Arial" panose="020B0604020202020204" pitchFamily="34" charset="0"/>
              </a:rPr>
              <a:t>curricular (</a:t>
            </a:r>
            <a:r>
              <a:rPr lang="es-CR" sz="1800" dirty="0" err="1" smtClean="0">
                <a:latin typeface="Arial" panose="020B0604020202020204" pitchFamily="34" charset="0"/>
                <a:cs typeface="Arial" panose="020B0604020202020204" pitchFamily="34" charset="0"/>
              </a:rPr>
              <a:t>Curriculum</a:t>
            </a:r>
            <a:r>
              <a:rPr lang="es-CR" sz="1800" dirty="0" smtClean="0">
                <a:latin typeface="Arial" panose="020B0604020202020204" pitchFamily="34" charset="0"/>
                <a:cs typeface="Arial" panose="020B0604020202020204" pitchFamily="34" charset="0"/>
              </a:rPr>
              <a:t> Vitae) </a:t>
            </a:r>
            <a:r>
              <a:rPr lang="es-CR" sz="1800" dirty="0">
                <a:latin typeface="Arial" panose="020B0604020202020204" pitchFamily="34" charset="0"/>
                <a:cs typeface="Arial" panose="020B0604020202020204" pitchFamily="34" charset="0"/>
              </a:rPr>
              <a:t>de cada funcionario que conforma la planilla del Ministerio de Educación Pública. </a:t>
            </a:r>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37</a:t>
            </a:fld>
            <a:endParaRPr lang="es-ES"/>
          </a:p>
        </p:txBody>
      </p:sp>
      <p:pic>
        <p:nvPicPr>
          <p:cNvPr id="7"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131417640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4842"/>
            <a:ext cx="8229600" cy="780696"/>
          </a:xfrm>
        </p:spPr>
        <p:txBody>
          <a:bodyPr>
            <a:norm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Resultados</a:t>
            </a:r>
          </a:p>
        </p:txBody>
      </p:sp>
      <p:sp>
        <p:nvSpPr>
          <p:cNvPr id="6" name="Marcador de contenido 5"/>
          <p:cNvSpPr>
            <a:spLocks noGrp="1"/>
          </p:cNvSpPr>
          <p:nvPr>
            <p:ph idx="1"/>
          </p:nvPr>
        </p:nvSpPr>
        <p:spPr>
          <a:xfrm>
            <a:off x="457200" y="1412776"/>
            <a:ext cx="8229600" cy="4464496"/>
          </a:xfrm>
        </p:spPr>
        <p:txBody>
          <a:bodyPr>
            <a:normAutofit/>
          </a:bodyPr>
          <a:lstStyle/>
          <a:p>
            <a:pPr algn="just"/>
            <a:r>
              <a:rPr lang="es-CR" sz="1600" dirty="0" smtClean="0">
                <a:latin typeface="Arial" panose="020B0604020202020204" pitchFamily="34" charset="0"/>
                <a:cs typeface="Arial" panose="020B0604020202020204" pitchFamily="34" charset="0"/>
              </a:rPr>
              <a:t>Se desarrolló </a:t>
            </a:r>
            <a:r>
              <a:rPr lang="es-CR" sz="1600" dirty="0">
                <a:latin typeface="Arial" panose="020B0604020202020204" pitchFamily="34" charset="0"/>
                <a:cs typeface="Arial" panose="020B0604020202020204" pitchFamily="34" charset="0"/>
              </a:rPr>
              <a:t>un tablero de datos (</a:t>
            </a:r>
            <a:r>
              <a:rPr lang="es-CR" sz="1600" dirty="0" err="1">
                <a:latin typeface="Arial" panose="020B0604020202020204" pitchFamily="34" charset="0"/>
                <a:cs typeface="Arial" panose="020B0604020202020204" pitchFamily="34" charset="0"/>
              </a:rPr>
              <a:t>Dashboard</a:t>
            </a:r>
            <a:r>
              <a:rPr lang="es-CR" sz="1600" dirty="0">
                <a:latin typeface="Arial" panose="020B0604020202020204" pitchFamily="34" charset="0"/>
                <a:cs typeface="Arial" panose="020B0604020202020204" pitchFamily="34" charset="0"/>
              </a:rPr>
              <a:t>) que </a:t>
            </a:r>
            <a:r>
              <a:rPr lang="es-CR" sz="1600" dirty="0" smtClean="0">
                <a:latin typeface="Arial" panose="020B0604020202020204" pitchFamily="34" charset="0"/>
                <a:cs typeface="Arial" panose="020B0604020202020204" pitchFamily="34" charset="0"/>
              </a:rPr>
              <a:t>permite </a:t>
            </a:r>
            <a:r>
              <a:rPr lang="es-CR" sz="1600" dirty="0">
                <a:latin typeface="Arial" panose="020B0604020202020204" pitchFamily="34" charset="0"/>
                <a:cs typeface="Arial" panose="020B0604020202020204" pitchFamily="34" charset="0"/>
              </a:rPr>
              <a:t>administrar de forma dinámica los datos brindados por todos los funcionarios del MEP </a:t>
            </a:r>
            <a:r>
              <a:rPr lang="es-CR" sz="1600" dirty="0" smtClean="0">
                <a:latin typeface="Arial" panose="020B0604020202020204" pitchFamily="34" charset="0"/>
                <a:cs typeface="Arial" panose="020B0604020202020204" pitchFamily="34" charset="0"/>
              </a:rPr>
              <a:t>y a </a:t>
            </a:r>
            <a:r>
              <a:rPr lang="es-CR" sz="1600" dirty="0">
                <a:latin typeface="Arial" panose="020B0604020202020204" pitchFamily="34" charset="0"/>
                <a:cs typeface="Arial" panose="020B0604020202020204" pitchFamily="34" charset="0"/>
              </a:rPr>
              <a:t>su vez el s</a:t>
            </a:r>
            <a:r>
              <a:rPr lang="es-CR" sz="1600" dirty="0" smtClean="0">
                <a:latin typeface="Arial" panose="020B0604020202020204" pitchFamily="34" charset="0"/>
                <a:cs typeface="Arial" panose="020B0604020202020204" pitchFamily="34" charset="0"/>
              </a:rPr>
              <a:t>istema permite </a:t>
            </a:r>
            <a:r>
              <a:rPr lang="es-CR" sz="1600" dirty="0">
                <a:latin typeface="Arial" panose="020B0604020202020204" pitchFamily="34" charset="0"/>
                <a:cs typeface="Arial" panose="020B0604020202020204" pitchFamily="34" charset="0"/>
              </a:rPr>
              <a:t>extraer información hacia la “Plataforma Saber” del Ministerio de Educación Pública. </a:t>
            </a:r>
          </a:p>
          <a:p>
            <a:pPr algn="just"/>
            <a:r>
              <a:rPr lang="es-CR" sz="1600" dirty="0">
                <a:latin typeface="Arial" panose="020B0604020202020204" pitchFamily="34" charset="0"/>
                <a:cs typeface="Arial" panose="020B0604020202020204" pitchFamily="34" charset="0"/>
              </a:rPr>
              <a:t>El sistema </a:t>
            </a:r>
            <a:r>
              <a:rPr lang="es-CR" sz="1600" dirty="0" smtClean="0">
                <a:latin typeface="Arial" panose="020B0604020202020204" pitchFamily="34" charset="0"/>
                <a:cs typeface="Arial" panose="020B0604020202020204" pitchFamily="34" charset="0"/>
              </a:rPr>
              <a:t>se diseñó bajo </a:t>
            </a:r>
            <a:r>
              <a:rPr lang="es-CR" sz="1600" dirty="0">
                <a:latin typeface="Arial" panose="020B0604020202020204" pitchFamily="34" charset="0"/>
                <a:cs typeface="Arial" panose="020B0604020202020204" pitchFamily="34" charset="0"/>
              </a:rPr>
              <a:t>las demandas de accesibilidad para aquellas personas en situación de discapacidad. </a:t>
            </a:r>
            <a:endParaRPr lang="es-CR" sz="1600" dirty="0" smtClean="0">
              <a:latin typeface="Arial" panose="020B0604020202020204" pitchFamily="34" charset="0"/>
              <a:cs typeface="Arial" panose="020B0604020202020204" pitchFamily="34" charset="0"/>
            </a:endParaRPr>
          </a:p>
          <a:p>
            <a:pPr algn="just"/>
            <a:r>
              <a:rPr lang="es-CR" sz="1600" dirty="0" smtClean="0">
                <a:latin typeface="Arial" panose="020B0604020202020204" pitchFamily="34" charset="0"/>
                <a:cs typeface="Arial" panose="020B0604020202020204" pitchFamily="34" charset="0"/>
              </a:rPr>
              <a:t>El sistema </a:t>
            </a:r>
            <a:r>
              <a:rPr lang="es-CR" sz="1600" dirty="0">
                <a:latin typeface="Arial" panose="020B0604020202020204" pitchFamily="34" charset="0"/>
                <a:cs typeface="Arial" panose="020B0604020202020204" pitchFamily="34" charset="0"/>
              </a:rPr>
              <a:t>cuenta </a:t>
            </a:r>
            <a:r>
              <a:rPr lang="es-CR" sz="1600" dirty="0" smtClean="0">
                <a:latin typeface="Arial" panose="020B0604020202020204" pitchFamily="34" charset="0"/>
                <a:cs typeface="Arial" panose="020B0604020202020204" pitchFamily="34" charset="0"/>
              </a:rPr>
              <a:t>con la técnica Web </a:t>
            </a:r>
            <a:r>
              <a:rPr lang="es-CR" sz="1600" dirty="0" err="1">
                <a:latin typeface="Arial" panose="020B0604020202020204" pitchFamily="34" charset="0"/>
                <a:cs typeface="Arial" panose="020B0604020202020204" pitchFamily="34" charset="0"/>
              </a:rPr>
              <a:t>Responsive</a:t>
            </a:r>
            <a:r>
              <a:rPr lang="es-CR" sz="1600" dirty="0">
                <a:latin typeface="Arial" panose="020B0604020202020204" pitchFamily="34" charset="0"/>
                <a:cs typeface="Arial" panose="020B0604020202020204" pitchFamily="34" charset="0"/>
              </a:rPr>
              <a:t> </a:t>
            </a:r>
            <a:r>
              <a:rPr lang="es-CR" sz="1600" dirty="0" err="1" smtClean="0">
                <a:latin typeface="Arial" panose="020B0604020202020204" pitchFamily="34" charset="0"/>
                <a:cs typeface="Arial" panose="020B0604020202020204" pitchFamily="34" charset="0"/>
              </a:rPr>
              <a:t>Desing</a:t>
            </a:r>
            <a:r>
              <a:rPr lang="es-CR" sz="1600" dirty="0" smtClean="0">
                <a:latin typeface="Arial" panose="020B0604020202020204" pitchFamily="34" charset="0"/>
                <a:cs typeface="Arial" panose="020B0604020202020204" pitchFamily="34" charset="0"/>
              </a:rPr>
              <a:t>. </a:t>
            </a:r>
          </a:p>
          <a:p>
            <a:pPr algn="just"/>
            <a:r>
              <a:rPr lang="es-CR" sz="1600" dirty="0" smtClean="0">
                <a:latin typeface="Arial" panose="020B0604020202020204" pitchFamily="34" charset="0"/>
                <a:cs typeface="Arial" panose="020B0604020202020204" pitchFamily="34" charset="0"/>
              </a:rPr>
              <a:t>A la fecha el sistema está desarrollado a un 95% por parte del </a:t>
            </a:r>
            <a:r>
              <a:rPr lang="es-CR" sz="1600" dirty="0" err="1" smtClean="0">
                <a:latin typeface="Arial" panose="020B0604020202020204" pitchFamily="34" charset="0"/>
                <a:cs typeface="Arial" panose="020B0604020202020204" pitchFamily="34" charset="0"/>
              </a:rPr>
              <a:t>Partner</a:t>
            </a:r>
            <a:r>
              <a:rPr lang="es-CR" sz="1600" dirty="0" smtClean="0">
                <a:latin typeface="Arial" panose="020B0604020202020204" pitchFamily="34" charset="0"/>
                <a:cs typeface="Arial" panose="020B0604020202020204" pitchFamily="34" charset="0"/>
              </a:rPr>
              <a:t> de Microsoft.</a:t>
            </a:r>
          </a:p>
          <a:p>
            <a:pPr algn="just"/>
            <a:r>
              <a:rPr lang="es-CR" sz="1600" dirty="0" smtClean="0">
                <a:latin typeface="Arial" panose="020B0604020202020204" pitchFamily="34" charset="0"/>
                <a:cs typeface="Arial" panose="020B0604020202020204" pitchFamily="34" charset="0"/>
              </a:rPr>
              <a:t>Se recibe correo electrónico por parte del </a:t>
            </a:r>
            <a:r>
              <a:rPr lang="es-CR" sz="1600" dirty="0" err="1" smtClean="0">
                <a:latin typeface="Arial" panose="020B0604020202020204" pitchFamily="34" charset="0"/>
                <a:cs typeface="Arial" panose="020B0604020202020204" pitchFamily="34" charset="0"/>
              </a:rPr>
              <a:t>Partener</a:t>
            </a:r>
            <a:r>
              <a:rPr lang="es-CR" sz="1600" dirty="0" smtClean="0">
                <a:latin typeface="Arial" panose="020B0604020202020204" pitchFamily="34" charset="0"/>
                <a:cs typeface="Arial" panose="020B0604020202020204" pitchFamily="34" charset="0"/>
              </a:rPr>
              <a:t> ITQS, informando que lamentablemente Microsoft no va a financiar más el sistema, sin mayor explicación ni justificación.</a:t>
            </a:r>
          </a:p>
          <a:p>
            <a:pPr algn="just"/>
            <a:r>
              <a:rPr lang="es-CR" sz="1600" dirty="0" smtClean="0">
                <a:latin typeface="Arial" panose="020B0604020202020204" pitchFamily="34" charset="0"/>
                <a:cs typeface="Arial" panose="020B0604020202020204" pitchFamily="34" charset="0"/>
              </a:rPr>
              <a:t>Se solicita a la DIG-MEP como enlace de la Sra. Margarita Morera, Directora Ejecutiva del área Educación Costa Rica Microsoft, que solicite una explicación de la interrupción del apoyo al proyecto que está con un 95% de avance.</a:t>
            </a:r>
          </a:p>
          <a:p>
            <a:pPr algn="just"/>
            <a:r>
              <a:rPr lang="es-CR" sz="1600" dirty="0" smtClean="0">
                <a:latin typeface="Arial" panose="020B0604020202020204" pitchFamily="34" charset="0"/>
                <a:cs typeface="Arial" panose="020B0604020202020204" pitchFamily="34" charset="0"/>
              </a:rPr>
              <a:t>La DRH se encuentra a la espera de que el Director de la DIG-MEP emita un pronunciamiento al respecto.</a:t>
            </a:r>
            <a:endParaRPr lang="es-CR" sz="1600" dirty="0">
              <a:latin typeface="Arial" panose="020B0604020202020204" pitchFamily="34" charset="0"/>
              <a:cs typeface="Arial" panose="020B0604020202020204" pitchFamily="34" charset="0"/>
            </a:endParaRPr>
          </a:p>
          <a:p>
            <a:endParaRPr lang="es-CR" dirty="0"/>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38</a:t>
            </a:fld>
            <a:endParaRPr lang="es-ES"/>
          </a:p>
        </p:txBody>
      </p:sp>
      <p:pic>
        <p:nvPicPr>
          <p:cNvPr id="7"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136443907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R" sz="2600" b="1" dirty="0">
                <a:solidFill>
                  <a:srgbClr val="002060"/>
                </a:solidFill>
                <a:latin typeface="Arial" panose="020B0604020202020204" pitchFamily="34" charset="0"/>
                <a:ea typeface="+mn-ea"/>
                <a:cs typeface="Arial" panose="020B0604020202020204" pitchFamily="34" charset="0"/>
              </a:rPr>
              <a:t>Obstáculos por mejorar:</a:t>
            </a:r>
          </a:p>
        </p:txBody>
      </p:sp>
      <p:sp>
        <p:nvSpPr>
          <p:cNvPr id="6" name="Marcador de contenido 5"/>
          <p:cNvSpPr>
            <a:spLocks noGrp="1"/>
          </p:cNvSpPr>
          <p:nvPr>
            <p:ph idx="1"/>
          </p:nvPr>
        </p:nvSpPr>
        <p:spPr>
          <a:xfrm>
            <a:off x="457200" y="2087406"/>
            <a:ext cx="8229600" cy="3180945"/>
          </a:xfrm>
        </p:spPr>
        <p:txBody>
          <a:bodyPr>
            <a:normAutofit/>
          </a:bodyPr>
          <a:lstStyle/>
          <a:p>
            <a:pPr algn="just"/>
            <a:r>
              <a:rPr lang="es-CR" sz="1600" dirty="0" smtClean="0">
                <a:latin typeface="Arial" panose="020B0604020202020204" pitchFamily="34" charset="0"/>
                <a:cs typeface="Arial" panose="020B0604020202020204" pitchFamily="34" charset="0"/>
              </a:rPr>
              <a:t>Limitaciones presupuestarias por parte del MEP.</a:t>
            </a:r>
          </a:p>
          <a:p>
            <a:pPr algn="just"/>
            <a:r>
              <a:rPr lang="es-CR" sz="1600" dirty="0" smtClean="0">
                <a:latin typeface="Arial" panose="020B0604020202020204" pitchFamily="34" charset="0"/>
                <a:cs typeface="Arial" panose="020B0604020202020204" pitchFamily="34" charset="0"/>
              </a:rPr>
              <a:t>Los requerimientos </a:t>
            </a:r>
            <a:r>
              <a:rPr lang="es-CR" sz="1600" dirty="0">
                <a:latin typeface="Arial" panose="020B0604020202020204" pitchFamily="34" charset="0"/>
                <a:cs typeface="Arial" panose="020B0604020202020204" pitchFamily="34" charset="0"/>
              </a:rPr>
              <a:t>a</a:t>
            </a:r>
            <a:r>
              <a:rPr lang="es-CR" sz="1600" dirty="0" smtClean="0">
                <a:latin typeface="Arial" panose="020B0604020202020204" pitchFamily="34" charset="0"/>
                <a:cs typeface="Arial" panose="020B0604020202020204" pitchFamily="34" charset="0"/>
              </a:rPr>
              <a:t>dministrativos no se adaptaron al presupuesto donado por Microsoft, por lo tanto, algunas mejoras señalas de data, quedarán para una segunda etapa o según lo indiquen los altos jerarcas del Ministerio.</a:t>
            </a:r>
          </a:p>
          <a:p>
            <a:pPr algn="just"/>
            <a:r>
              <a:rPr lang="es-CR" sz="1600" dirty="0" smtClean="0">
                <a:latin typeface="Arial" panose="020B0604020202020204" pitchFamily="34" charset="0"/>
                <a:cs typeface="Arial" panose="020B0604020202020204" pitchFamily="34" charset="0"/>
              </a:rPr>
              <a:t>Carga laboral afecta la continuidad inmediata de las fases del proyecto, lo cual afecta el cumplimiento de plazos. </a:t>
            </a:r>
          </a:p>
          <a:p>
            <a:pPr algn="just"/>
            <a:r>
              <a:rPr lang="es-CR" sz="1600" dirty="0" smtClean="0">
                <a:latin typeface="Arial" panose="020B0604020202020204" pitchFamily="34" charset="0"/>
                <a:cs typeface="Arial" panose="020B0604020202020204" pitchFamily="34" charset="0"/>
              </a:rPr>
              <a:t>El cambio de personal en el cargo de Directora Ejecutiva Microsoft Costa Rica, afectó el apoyo y seguimiento de los avances realizados por la anterior Directora Ejecutiva, Krushenka Reyes.</a:t>
            </a:r>
          </a:p>
          <a:p>
            <a:endParaRPr lang="es-CR" dirty="0" smtClean="0"/>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39</a:t>
            </a:fld>
            <a:endParaRPr lang="es-ES"/>
          </a:p>
        </p:txBody>
      </p:sp>
      <p:pic>
        <p:nvPicPr>
          <p:cNvPr id="7"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7433162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79512" y="5589240"/>
            <a:ext cx="9073008" cy="587905"/>
            <a:chOff x="-71470" y="6286520"/>
            <a:chExt cx="9572692" cy="587905"/>
          </a:xfrm>
        </p:grpSpPr>
        <p:sp>
          <p:nvSpPr>
            <p:cNvPr id="5" name="4 Forma libre"/>
            <p:cNvSpPr/>
            <p:nvPr/>
          </p:nvSpPr>
          <p:spPr>
            <a:xfrm>
              <a:off x="-32" y="6357958"/>
              <a:ext cx="9358378"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dirty="0"/>
            </a:p>
          </p:txBody>
        </p:sp>
        <p:sp>
          <p:nvSpPr>
            <p:cNvPr id="10" name="9 Forma libre"/>
            <p:cNvSpPr/>
            <p:nvPr/>
          </p:nvSpPr>
          <p:spPr>
            <a:xfrm>
              <a:off x="-71470" y="6286520"/>
              <a:ext cx="9572692" cy="516467"/>
            </a:xfrm>
            <a:custGeom>
              <a:avLst/>
              <a:gdLst>
                <a:gd name="connsiteX0" fmla="*/ 0 w 9681633"/>
                <a:gd name="connsiteY0" fmla="*/ 516467 h 516467"/>
                <a:gd name="connsiteX1" fmla="*/ 2451100 w 9681633"/>
                <a:gd name="connsiteY1" fmla="*/ 84667 h 516467"/>
                <a:gd name="connsiteX2" fmla="*/ 5994400 w 9681633"/>
                <a:gd name="connsiteY2" fmla="*/ 402167 h 516467"/>
                <a:gd name="connsiteX3" fmla="*/ 9156700 w 9681633"/>
                <a:gd name="connsiteY3" fmla="*/ 59267 h 516467"/>
                <a:gd name="connsiteX4" fmla="*/ 9144000 w 9681633"/>
                <a:gd name="connsiteY4" fmla="*/ 46567 h 516467"/>
                <a:gd name="connsiteX0" fmla="*/ 0 w 10311793"/>
                <a:gd name="connsiteY0" fmla="*/ 516467 h 516467"/>
                <a:gd name="connsiteX1" fmla="*/ 2451100 w 10311793"/>
                <a:gd name="connsiteY1" fmla="*/ 84667 h 516467"/>
                <a:gd name="connsiteX2" fmla="*/ 5994400 w 10311793"/>
                <a:gd name="connsiteY2" fmla="*/ 402167 h 516467"/>
                <a:gd name="connsiteX3" fmla="*/ 9156700 w 10311793"/>
                <a:gd name="connsiteY3" fmla="*/ 59267 h 516467"/>
                <a:gd name="connsiteX4" fmla="*/ 10042977 w 10311793"/>
                <a:gd name="connsiteY4" fmla="*/ 46567 h 5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1793" h="516467">
                  <a:moveTo>
                    <a:pt x="0" y="516467"/>
                  </a:moveTo>
                  <a:cubicBezTo>
                    <a:pt x="726016" y="310092"/>
                    <a:pt x="1452033" y="103717"/>
                    <a:pt x="2451100" y="84667"/>
                  </a:cubicBezTo>
                  <a:cubicBezTo>
                    <a:pt x="3450167" y="65617"/>
                    <a:pt x="4876800" y="406400"/>
                    <a:pt x="5994400" y="402167"/>
                  </a:cubicBezTo>
                  <a:cubicBezTo>
                    <a:pt x="7112000" y="397934"/>
                    <a:pt x="8481937" y="118534"/>
                    <a:pt x="9156700" y="59267"/>
                  </a:cubicBezTo>
                  <a:cubicBezTo>
                    <a:pt x="9831463" y="0"/>
                    <a:pt x="10311793" y="23283"/>
                    <a:pt x="10042977" y="46567"/>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p>
          </p:txBody>
        </p:sp>
      </p:grpSp>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4</a:t>
            </a:fld>
            <a:endParaRPr lang="es-ES" dirty="0"/>
          </a:p>
        </p:txBody>
      </p:sp>
      <p:sp>
        <p:nvSpPr>
          <p:cNvPr id="11" name="1 Título"/>
          <p:cNvSpPr>
            <a:spLocks noGrp="1"/>
          </p:cNvSpPr>
          <p:nvPr>
            <p:ph type="title"/>
          </p:nvPr>
        </p:nvSpPr>
        <p:spPr>
          <a:xfrm>
            <a:off x="1871700" y="1065324"/>
            <a:ext cx="5688632" cy="563475"/>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reezing" dir="t">
                <a:rot lat="0" lon="0" rev="5640000"/>
              </a:lightRig>
            </a:scene3d>
            <a:sp3d prstMaterial="flat">
              <a:contourClr>
                <a:schemeClr val="tx2"/>
              </a:contourClr>
            </a:sp3d>
          </a:bodyPr>
          <a:lstStyle/>
          <a:p>
            <a:pPr algn="ctr"/>
            <a:r>
              <a:rPr lang="es-ES" sz="2000" b="1" u="sng" dirty="0">
                <a:solidFill>
                  <a:schemeClr val="tx1"/>
                </a:solidFill>
                <a:latin typeface="Arial" panose="020B0604020202020204" pitchFamily="34" charset="0"/>
                <a:ea typeface="+mn-ea"/>
                <a:cs typeface="Arial" panose="020B0604020202020204" pitchFamily="34" charset="0"/>
              </a:rPr>
              <a:t>Labor Sustantiva</a:t>
            </a:r>
          </a:p>
        </p:txBody>
      </p:sp>
      <p:sp>
        <p:nvSpPr>
          <p:cNvPr id="12" name="Marcador de contenido 4"/>
          <p:cNvSpPr txBox="1">
            <a:spLocks/>
          </p:cNvSpPr>
          <p:nvPr/>
        </p:nvSpPr>
        <p:spPr>
          <a:xfrm>
            <a:off x="847971" y="1935242"/>
            <a:ext cx="7427168" cy="23762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endParaRPr lang="es-CR" sz="2400" dirty="0" smtClean="0">
              <a:latin typeface="Arial" panose="020B0604020202020204" pitchFamily="34" charset="0"/>
              <a:cs typeface="Arial" panose="020B0604020202020204" pitchFamily="34" charset="0"/>
            </a:endParaRPr>
          </a:p>
          <a:p>
            <a:pPr marL="0" indent="0" algn="just">
              <a:lnSpc>
                <a:spcPct val="90000"/>
              </a:lnSpc>
              <a:buNone/>
            </a:pPr>
            <a:r>
              <a:rPr lang="es-CR" sz="1800" dirty="0">
                <a:latin typeface="Arial" panose="020B0604020202020204" pitchFamily="34" charset="0"/>
                <a:cs typeface="Arial" panose="020B0604020202020204" pitchFamily="34" charset="0"/>
              </a:rPr>
              <a:t>Realizar una administración logística, donde se brinda el seguimiento a los procesos de la Dirección de Recursos Humanos. Así como, el coordinar, planificar y proponer políticas o lineamientos administrativos; promoviendo que mediante el bienestar y el desarrollo del talento humano, se alcancen los objetivos estratégicos de la Dirección, en el marco de nuestros valores.</a:t>
            </a:r>
          </a:p>
        </p:txBody>
      </p:sp>
    </p:spTree>
    <p:extLst>
      <p:ext uri="{BB962C8B-B14F-4D97-AF65-F5344CB8AC3E}">
        <p14:creationId xmlns:p14="http://schemas.microsoft.com/office/powerpoint/2010/main" val="17907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4 CuadroTexto"/>
          <p:cNvSpPr txBox="1">
            <a:spLocks noGrp="1"/>
          </p:cNvSpPr>
          <p:nvPr>
            <p:ph type="title"/>
          </p:nvPr>
        </p:nvSpPr>
        <p:spPr>
          <a:xfrm>
            <a:off x="459548" y="1484784"/>
            <a:ext cx="8229600" cy="907941"/>
          </a:xfrm>
          <a:prstGeom prst="rect">
            <a:avLst/>
          </a:prstGeom>
          <a:solidFill>
            <a:schemeClr val="accent1">
              <a:lumMod val="20000"/>
              <a:lumOff val="80000"/>
            </a:schemeClr>
          </a:solidFill>
          <a:ln>
            <a:solidFill>
              <a:schemeClr val="accent6">
                <a:lumMod val="60000"/>
                <a:lumOff val="40000"/>
              </a:schemeClr>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Trazabilidad. </a:t>
            </a:r>
            <a:b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R"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Módulo Correspondencia </a:t>
            </a:r>
          </a:p>
        </p:txBody>
      </p:sp>
      <p:sp>
        <p:nvSpPr>
          <p:cNvPr id="4" name="Marcador de fecha 3"/>
          <p:cNvSpPr>
            <a:spLocks noGrp="1"/>
          </p:cNvSpPr>
          <p:nvPr>
            <p:ph type="dt" sz="half" idx="10"/>
          </p:nvPr>
        </p:nvSpPr>
        <p:spPr/>
        <p:txBody>
          <a:bodyPr/>
          <a:lstStyle/>
          <a:p>
            <a:fld id="{CEB463AA-3D0C-4BAE-B551-9239BA18950D}" type="datetime1">
              <a:rPr lang="es-ES" smtClean="0"/>
              <a:t>06/10/2021</a:t>
            </a:fld>
            <a:endParaRPr lang="es-ES" dirty="0"/>
          </a:p>
        </p:txBody>
      </p:sp>
      <p:sp>
        <p:nvSpPr>
          <p:cNvPr id="5" name="Marcador de pie de página 4"/>
          <p:cNvSpPr>
            <a:spLocks noGrp="1"/>
          </p:cNvSpPr>
          <p:nvPr>
            <p:ph type="ftr" sz="quarter" idx="11"/>
          </p:nvPr>
        </p:nvSpPr>
        <p:spPr/>
        <p:txBody>
          <a:bodyPr/>
          <a:lstStyle/>
          <a:p>
            <a:r>
              <a:rPr lang="es-ES" smtClean="0"/>
              <a:t>Versión: R6 - 14/11/2014</a:t>
            </a:r>
            <a:endParaRPr lang="es-ES"/>
          </a:p>
        </p:txBody>
      </p:sp>
      <p:sp>
        <p:nvSpPr>
          <p:cNvPr id="6" name="Marcador de número de diapositiva 5"/>
          <p:cNvSpPr>
            <a:spLocks noGrp="1"/>
          </p:cNvSpPr>
          <p:nvPr>
            <p:ph type="sldNum" sz="quarter" idx="12"/>
          </p:nvPr>
        </p:nvSpPr>
        <p:spPr/>
        <p:txBody>
          <a:bodyPr/>
          <a:lstStyle/>
          <a:p>
            <a:fld id="{577E2933-750B-4D76-BF9B-1A9D34EBAF29}" type="slidenum">
              <a:rPr lang="es-ES" smtClean="0"/>
              <a:pPr/>
              <a:t>40</a:t>
            </a:fld>
            <a:endParaRPr lang="es-ES"/>
          </a:p>
        </p:txBody>
      </p:sp>
      <p:pic>
        <p:nvPicPr>
          <p:cNvPr id="8"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pic>
        <p:nvPicPr>
          <p:cNvPr id="7170" name="Picture 2" descr="Software de Gestión de Documentos y de Procesos - SAIA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93468"/>
            <a:ext cx="4131374" cy="356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9365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67596" y="1412776"/>
            <a:ext cx="8229600" cy="650336"/>
          </a:xfrm>
        </p:spPr>
        <p:txBody>
          <a:bodyPr>
            <a:normAutofit/>
          </a:bodyPr>
          <a:lstStyle/>
          <a:p>
            <a:pPr marL="177800" algn="ctr"/>
            <a:r>
              <a:rPr lang="es-CR" sz="2600" b="1" dirty="0">
                <a:solidFill>
                  <a:srgbClr val="002060"/>
                </a:solidFill>
                <a:latin typeface="Arial" panose="020B0604020202020204" pitchFamily="34" charset="0"/>
                <a:ea typeface="+mn-ea"/>
                <a:cs typeface="Arial" panose="020B0604020202020204" pitchFamily="34" charset="0"/>
              </a:rPr>
              <a:t>Objetivo</a:t>
            </a:r>
            <a:endParaRPr lang="es-CR" sz="2600" b="1" dirty="0">
              <a:solidFill>
                <a:srgbClr val="002060"/>
              </a:solidFill>
              <a:latin typeface="Arial" panose="020B0604020202020204" pitchFamily="34" charset="0"/>
              <a:ea typeface="+mn-ea"/>
              <a:cs typeface="Arial" panose="020B0604020202020204" pitchFamily="34" charset="0"/>
            </a:endParaRPr>
          </a:p>
        </p:txBody>
      </p:sp>
      <p:sp>
        <p:nvSpPr>
          <p:cNvPr id="7" name="Marcador de contenido 6"/>
          <p:cNvSpPr>
            <a:spLocks noGrp="1"/>
          </p:cNvSpPr>
          <p:nvPr>
            <p:ph idx="1"/>
          </p:nvPr>
        </p:nvSpPr>
        <p:spPr>
          <a:xfrm>
            <a:off x="611560" y="2420888"/>
            <a:ext cx="8075240" cy="1440160"/>
          </a:xfrm>
        </p:spPr>
        <p:txBody>
          <a:bodyPr>
            <a:normAutofit/>
          </a:bodyPr>
          <a:lstStyle/>
          <a:p>
            <a:pPr marL="0" indent="0" algn="just">
              <a:buNone/>
            </a:pPr>
            <a:r>
              <a:rPr lang="es-CR" sz="1600" dirty="0" smtClean="0">
                <a:latin typeface="Arial" panose="020B0604020202020204" pitchFamily="34" charset="0"/>
                <a:cs typeface="Arial" panose="020B0604020202020204" pitchFamily="34" charset="0"/>
              </a:rPr>
              <a:t>Implementar un sistema informático que permita gestionar trazabilidad en la correspondencia de la DRH, así como en los trámites y servicios digitalizados.</a:t>
            </a:r>
          </a:p>
          <a:p>
            <a:pPr marL="0" indent="0">
              <a:buNone/>
            </a:pPr>
            <a:endParaRPr lang="es-CR" dirty="0"/>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41</a:t>
            </a:fld>
            <a:endParaRPr lang="es-ES"/>
          </a:p>
        </p:txBody>
      </p:sp>
      <p:pic>
        <p:nvPicPr>
          <p:cNvPr id="8"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7891727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5"/>
          <p:cNvSpPr>
            <a:spLocks noGrp="1"/>
          </p:cNvSpPr>
          <p:nvPr>
            <p:ph type="title"/>
          </p:nvPr>
        </p:nvSpPr>
        <p:spPr>
          <a:xfrm>
            <a:off x="452395" y="764704"/>
            <a:ext cx="8229600" cy="648072"/>
          </a:xfrm>
        </p:spPr>
        <p:txBody>
          <a:bodyPr>
            <a:normAutofit/>
          </a:bodyPr>
          <a:lstStyle/>
          <a:p>
            <a:pPr marL="177800" algn="ctr"/>
            <a:r>
              <a:rPr lang="es-CR" sz="2600" b="1" dirty="0">
                <a:solidFill>
                  <a:srgbClr val="002060"/>
                </a:solidFill>
                <a:latin typeface="Arial" panose="020B0604020202020204" pitchFamily="34" charset="0"/>
                <a:ea typeface="+mn-ea"/>
                <a:cs typeface="Arial" panose="020B0604020202020204" pitchFamily="34" charset="0"/>
              </a:rPr>
              <a:t>Resultados</a:t>
            </a:r>
            <a:endParaRPr lang="es-CR" sz="2600" b="1" dirty="0">
              <a:solidFill>
                <a:srgbClr val="002060"/>
              </a:solidFill>
              <a:latin typeface="Arial" panose="020B0604020202020204" pitchFamily="34" charset="0"/>
              <a:ea typeface="+mn-ea"/>
              <a:cs typeface="Arial" panose="020B0604020202020204" pitchFamily="34" charset="0"/>
            </a:endParaRPr>
          </a:p>
        </p:txBody>
      </p:sp>
      <p:sp>
        <p:nvSpPr>
          <p:cNvPr id="9" name="Marcador de contenido 8"/>
          <p:cNvSpPr>
            <a:spLocks noGrp="1"/>
          </p:cNvSpPr>
          <p:nvPr>
            <p:ph idx="1"/>
          </p:nvPr>
        </p:nvSpPr>
        <p:spPr>
          <a:xfrm>
            <a:off x="450540" y="1844824"/>
            <a:ext cx="8435280" cy="3816424"/>
          </a:xfrm>
        </p:spPr>
        <p:txBody>
          <a:bodyPr>
            <a:normAutofit/>
          </a:bodyPr>
          <a:lstStyle/>
          <a:p>
            <a:pPr algn="just"/>
            <a:r>
              <a:rPr lang="es-CR" sz="1600" dirty="0">
                <a:latin typeface="Arial" panose="020B0604020202020204" pitchFamily="34" charset="0"/>
                <a:cs typeface="Arial" panose="020B0604020202020204" pitchFamily="34" charset="0"/>
              </a:rPr>
              <a:t>Socialización de necesidades con la empresa TRS sobre el sistema de </a:t>
            </a:r>
            <a:r>
              <a:rPr lang="es-CR" sz="1600" dirty="0" smtClean="0">
                <a:latin typeface="Arial" panose="020B0604020202020204" pitchFamily="34" charset="0"/>
                <a:cs typeface="Arial" panose="020B0604020202020204" pitchFamily="34" charset="0"/>
              </a:rPr>
              <a:t>Trazabilidad según los procedimientos de la Unidad de Licencias como primera fase y en segunda fase se analizarán. </a:t>
            </a:r>
          </a:p>
          <a:p>
            <a:pPr algn="just"/>
            <a:r>
              <a:rPr lang="es-CR" sz="1600" dirty="0" smtClean="0">
                <a:latin typeface="Arial" panose="020B0604020202020204" pitchFamily="34" charset="0"/>
                <a:cs typeface="Arial" panose="020B0604020202020204" pitchFamily="34" charset="0"/>
              </a:rPr>
              <a:t>Proyección </a:t>
            </a:r>
            <a:r>
              <a:rPr lang="es-CR" sz="1600" dirty="0">
                <a:latin typeface="Arial" panose="020B0604020202020204" pitchFamily="34" charset="0"/>
                <a:cs typeface="Arial" panose="020B0604020202020204" pitchFamily="34" charset="0"/>
              </a:rPr>
              <a:t>de </a:t>
            </a:r>
            <a:r>
              <a:rPr lang="es-CR" sz="1600" dirty="0" smtClean="0">
                <a:latin typeface="Arial" panose="020B0604020202020204" pitchFamily="34" charset="0"/>
                <a:cs typeface="Arial" panose="020B0604020202020204" pitchFamily="34" charset="0"/>
              </a:rPr>
              <a:t>Presupuesto 2022 para gestionar trazabilidad en los procesos de la Unidad de Licencias y Departamento de Gestión Disciplinaria por cuanto sus gestiones implican la creación, seguimiento y resguardo de expedientes.</a:t>
            </a:r>
          </a:p>
          <a:p>
            <a:pPr algn="just"/>
            <a:r>
              <a:rPr lang="es-CR" sz="1600" dirty="0" smtClean="0">
                <a:latin typeface="Arial" panose="020B0604020202020204" pitchFamily="34" charset="0"/>
                <a:cs typeface="Arial" panose="020B0604020202020204" pitchFamily="34" charset="0"/>
              </a:rPr>
              <a:t>Implementación de los expedientes digitales de la Unidad Licencias en Record Spaces del Sistema Trazabilidad, con el formato respectivo de un expediente digital, resguardados por un sistema que brinda respaldo de los documentos periódicamente.</a:t>
            </a:r>
          </a:p>
          <a:p>
            <a:pPr algn="just"/>
            <a:r>
              <a:rPr lang="es-CR" sz="1600" dirty="0" smtClean="0">
                <a:latin typeface="Arial" panose="020B0604020202020204" pitchFamily="34" charset="0"/>
                <a:cs typeface="Arial" panose="020B0604020202020204" pitchFamily="34" charset="0"/>
              </a:rPr>
              <a:t>Se inicia la etapa del levantamiento de trámites y servicios digitalizados de la Dirección de Recursos Humanos, con sus respectivos requerimientos y se inicia con las conexiones de trazabilidad en el módulo de Trámites y Servicios.</a:t>
            </a:r>
          </a:p>
          <a:p>
            <a:pPr algn="just"/>
            <a:r>
              <a:rPr lang="es-CR" sz="1600" dirty="0" smtClean="0">
                <a:latin typeface="Arial" panose="020B0604020202020204" pitchFamily="34" charset="0"/>
                <a:cs typeface="Arial" panose="020B0604020202020204" pitchFamily="34" charset="0"/>
              </a:rPr>
              <a:t>Se inicia la fase de sensibilización del sistema con todas las jefaturas de la DRH.</a:t>
            </a:r>
          </a:p>
          <a:p>
            <a:pPr marL="0" indent="0" algn="just">
              <a:buNone/>
            </a:pPr>
            <a:endParaRPr lang="es-CR" dirty="0"/>
          </a:p>
          <a:p>
            <a:pPr marL="0" indent="0">
              <a:buNone/>
            </a:pPr>
            <a:endParaRPr lang="es-CR" dirty="0"/>
          </a:p>
        </p:txBody>
      </p:sp>
      <p:sp>
        <p:nvSpPr>
          <p:cNvPr id="3" name="Marcador de fecha 2"/>
          <p:cNvSpPr>
            <a:spLocks noGrp="1"/>
          </p:cNvSpPr>
          <p:nvPr>
            <p:ph type="dt" sz="half" idx="10"/>
          </p:nvPr>
        </p:nvSpPr>
        <p:spPr/>
        <p:txBody>
          <a:bodyPr/>
          <a:lstStyle/>
          <a:p>
            <a:r>
              <a:rPr lang="es-ES" smtClean="0"/>
              <a:t>Fecha de impresión: </a:t>
            </a:r>
            <a:fld id="{1ABCE90B-3C5E-4D3E-92BD-9F3D9180B9EA}" type="datetime1">
              <a:rPr lang="es-ES" smtClean="0"/>
              <a:t>06/10/2021</a:t>
            </a:fld>
            <a:endParaRPr lang="es-ES" dirty="0"/>
          </a:p>
        </p:txBody>
      </p:sp>
      <p:sp>
        <p:nvSpPr>
          <p:cNvPr id="4" name="Marcador de pie de página 3"/>
          <p:cNvSpPr>
            <a:spLocks noGrp="1"/>
          </p:cNvSpPr>
          <p:nvPr>
            <p:ph type="ftr" sz="quarter" idx="11"/>
          </p:nvPr>
        </p:nvSpPr>
        <p:spPr/>
        <p:txBody>
          <a:bodyPr/>
          <a:lstStyle/>
          <a:p>
            <a:r>
              <a:rPr lang="es-ES" smtClean="0"/>
              <a:t>Versión: R6 - 14/11/2014</a:t>
            </a:r>
            <a:endParaRPr lang="es-ES" dirty="0"/>
          </a:p>
        </p:txBody>
      </p:sp>
      <p:sp>
        <p:nvSpPr>
          <p:cNvPr id="5" name="Marcador de número de diapositiva 4"/>
          <p:cNvSpPr>
            <a:spLocks noGrp="1"/>
          </p:cNvSpPr>
          <p:nvPr>
            <p:ph type="sldNum" sz="quarter" idx="12"/>
          </p:nvPr>
        </p:nvSpPr>
        <p:spPr/>
        <p:txBody>
          <a:bodyPr/>
          <a:lstStyle/>
          <a:p>
            <a:fld id="{577E2933-750B-4D76-BF9B-1A9D34EBAF29}" type="slidenum">
              <a:rPr lang="es-ES" smtClean="0"/>
              <a:pPr/>
              <a:t>42</a:t>
            </a:fld>
            <a:endParaRPr lang="es-ES"/>
          </a:p>
        </p:txBody>
      </p:sp>
      <p:pic>
        <p:nvPicPr>
          <p:cNvPr id="7"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270889108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normAutofit/>
          </a:bodyPr>
          <a:lstStyle/>
          <a:p>
            <a:pPr marL="177800" algn="ctr"/>
            <a:r>
              <a:rPr lang="es-CR" sz="2600" b="1" dirty="0">
                <a:solidFill>
                  <a:srgbClr val="002060"/>
                </a:solidFill>
                <a:latin typeface="Arial" panose="020B0604020202020204" pitchFamily="34" charset="0"/>
                <a:ea typeface="+mn-ea"/>
                <a:cs typeface="Arial" panose="020B0604020202020204" pitchFamily="34" charset="0"/>
              </a:rPr>
              <a:t>Obstáculos por mejorar:</a:t>
            </a:r>
            <a:endParaRPr lang="es-CR" sz="2600" b="1" dirty="0">
              <a:solidFill>
                <a:srgbClr val="002060"/>
              </a:solidFill>
              <a:latin typeface="Arial" panose="020B0604020202020204" pitchFamily="34" charset="0"/>
              <a:ea typeface="+mn-ea"/>
              <a:cs typeface="Arial" panose="020B0604020202020204" pitchFamily="34" charset="0"/>
            </a:endParaRPr>
          </a:p>
        </p:txBody>
      </p:sp>
      <p:sp>
        <p:nvSpPr>
          <p:cNvPr id="3" name="Marcador de contenido 2"/>
          <p:cNvSpPr>
            <a:spLocks noGrp="1"/>
          </p:cNvSpPr>
          <p:nvPr>
            <p:ph idx="1"/>
          </p:nvPr>
        </p:nvSpPr>
        <p:spPr>
          <a:xfrm>
            <a:off x="323528" y="2375138"/>
            <a:ext cx="8363272" cy="2160240"/>
          </a:xfrm>
        </p:spPr>
        <p:txBody>
          <a:bodyPr>
            <a:normAutofit/>
          </a:bodyPr>
          <a:lstStyle/>
          <a:p>
            <a:pPr algn="just"/>
            <a:r>
              <a:rPr lang="es-CR" sz="1600" dirty="0">
                <a:latin typeface="Arial" panose="020B0604020202020204" pitchFamily="34" charset="0"/>
                <a:cs typeface="Arial" panose="020B0604020202020204" pitchFamily="34" charset="0"/>
              </a:rPr>
              <a:t>Limitaciones presupuestarias </a:t>
            </a:r>
            <a:r>
              <a:rPr lang="es-CR" sz="1600" dirty="0" smtClean="0">
                <a:latin typeface="Arial" panose="020B0604020202020204" pitchFamily="34" charset="0"/>
                <a:cs typeface="Arial" panose="020B0604020202020204" pitchFamily="34" charset="0"/>
              </a:rPr>
              <a:t>ante reajustes solicitados por el Gobierno Central.</a:t>
            </a:r>
            <a:endParaRPr lang="es-CR" sz="1600" dirty="0">
              <a:latin typeface="Arial" panose="020B0604020202020204" pitchFamily="34" charset="0"/>
              <a:cs typeface="Arial" panose="020B0604020202020204" pitchFamily="34" charset="0"/>
            </a:endParaRPr>
          </a:p>
          <a:p>
            <a:pPr algn="just"/>
            <a:r>
              <a:rPr lang="es-CR" sz="1600" dirty="0" smtClean="0">
                <a:latin typeface="Arial" panose="020B0604020202020204" pitchFamily="34" charset="0"/>
                <a:cs typeface="Arial" panose="020B0604020202020204" pitchFamily="34" charset="0"/>
              </a:rPr>
              <a:t>Carga </a:t>
            </a:r>
            <a:r>
              <a:rPr lang="es-CR" sz="1600" dirty="0">
                <a:latin typeface="Arial" panose="020B0604020202020204" pitchFamily="34" charset="0"/>
                <a:cs typeface="Arial" panose="020B0604020202020204" pitchFamily="34" charset="0"/>
              </a:rPr>
              <a:t>laboral afecta la continuidad inmediata de las fases del proyecto, lo cual </a:t>
            </a:r>
            <a:r>
              <a:rPr lang="es-CR" sz="1600" dirty="0" smtClean="0">
                <a:latin typeface="Arial" panose="020B0604020202020204" pitchFamily="34" charset="0"/>
                <a:cs typeface="Arial" panose="020B0604020202020204" pitchFamily="34" charset="0"/>
              </a:rPr>
              <a:t>impacta directamente </a:t>
            </a:r>
            <a:r>
              <a:rPr lang="es-CR" sz="1600" dirty="0">
                <a:latin typeface="Arial" panose="020B0604020202020204" pitchFamily="34" charset="0"/>
                <a:cs typeface="Arial" panose="020B0604020202020204" pitchFamily="34" charset="0"/>
              </a:rPr>
              <a:t>el cumplimiento de plazos. </a:t>
            </a:r>
            <a:endParaRPr lang="es-CR" sz="1600" dirty="0" smtClean="0">
              <a:latin typeface="Arial" panose="020B0604020202020204" pitchFamily="34" charset="0"/>
              <a:cs typeface="Arial" panose="020B0604020202020204" pitchFamily="34" charset="0"/>
            </a:endParaRPr>
          </a:p>
          <a:p>
            <a:pPr algn="just"/>
            <a:r>
              <a:rPr lang="es-CR" sz="1600" dirty="0" smtClean="0">
                <a:latin typeface="Arial" panose="020B0604020202020204" pitchFamily="34" charset="0"/>
                <a:cs typeface="Arial" panose="020B0604020202020204" pitchFamily="34" charset="0"/>
              </a:rPr>
              <a:t>Falta de capital humano capacitado en el uso del sistema de trazabilidad.</a:t>
            </a:r>
            <a:endParaRPr lang="es-CR" sz="1600" dirty="0">
              <a:latin typeface="Arial" panose="020B0604020202020204" pitchFamily="34" charset="0"/>
              <a:cs typeface="Arial" panose="020B0604020202020204" pitchFamily="34" charset="0"/>
            </a:endParaRPr>
          </a:p>
          <a:p>
            <a:pPr marL="0" indent="0">
              <a:buNone/>
            </a:pPr>
            <a:endParaRPr lang="es-CR" dirty="0"/>
          </a:p>
        </p:txBody>
      </p:sp>
      <p:sp>
        <p:nvSpPr>
          <p:cNvPr id="4" name="Marcador de fecha 3"/>
          <p:cNvSpPr>
            <a:spLocks noGrp="1"/>
          </p:cNvSpPr>
          <p:nvPr>
            <p:ph type="dt" sz="half" idx="10"/>
          </p:nvPr>
        </p:nvSpPr>
        <p:spPr/>
        <p:txBody>
          <a:bodyPr/>
          <a:lstStyle/>
          <a:p>
            <a:fld id="{CEB463AA-3D0C-4BAE-B551-9239BA18950D}" type="datetime1">
              <a:rPr lang="es-ES" smtClean="0"/>
              <a:t>06/10/2021</a:t>
            </a:fld>
            <a:endParaRPr lang="es-ES" dirty="0"/>
          </a:p>
        </p:txBody>
      </p:sp>
      <p:sp>
        <p:nvSpPr>
          <p:cNvPr id="5" name="Marcador de pie de página 4"/>
          <p:cNvSpPr>
            <a:spLocks noGrp="1"/>
          </p:cNvSpPr>
          <p:nvPr>
            <p:ph type="ftr" sz="quarter" idx="11"/>
          </p:nvPr>
        </p:nvSpPr>
        <p:spPr/>
        <p:txBody>
          <a:bodyPr/>
          <a:lstStyle/>
          <a:p>
            <a:r>
              <a:rPr lang="es-ES" smtClean="0"/>
              <a:t>Versión: R6 - 14/11/2014</a:t>
            </a:r>
            <a:endParaRPr lang="es-ES"/>
          </a:p>
        </p:txBody>
      </p:sp>
      <p:sp>
        <p:nvSpPr>
          <p:cNvPr id="6" name="Marcador de número de diapositiva 5"/>
          <p:cNvSpPr>
            <a:spLocks noGrp="1"/>
          </p:cNvSpPr>
          <p:nvPr>
            <p:ph type="sldNum" sz="quarter" idx="12"/>
          </p:nvPr>
        </p:nvSpPr>
        <p:spPr/>
        <p:txBody>
          <a:bodyPr/>
          <a:lstStyle/>
          <a:p>
            <a:fld id="{577E2933-750B-4D76-BF9B-1A9D34EBAF29}" type="slidenum">
              <a:rPr lang="es-ES" smtClean="0"/>
              <a:pPr/>
              <a:t>43</a:t>
            </a:fld>
            <a:endParaRPr lang="es-ES"/>
          </a:p>
        </p:txBody>
      </p:sp>
      <p:pic>
        <p:nvPicPr>
          <p:cNvPr id="8" name="8 Imagen" descr="MEP trasparente.png"/>
          <p:cNvPicPr>
            <a:picLocks noChangeAspect="1"/>
          </p:cNvPicPr>
          <p:nvPr/>
        </p:nvPicPr>
        <p:blipFill>
          <a:blip r:embed="rId2" cstate="print"/>
          <a:stretch>
            <a:fillRect/>
          </a:stretch>
        </p:blipFill>
        <p:spPr>
          <a:xfrm>
            <a:off x="193348" y="176038"/>
            <a:ext cx="1330652" cy="896540"/>
          </a:xfrm>
          <a:prstGeom prst="rect">
            <a:avLst/>
          </a:prstGeom>
        </p:spPr>
      </p:pic>
    </p:spTree>
    <p:extLst>
      <p:ext uri="{BB962C8B-B14F-4D97-AF65-F5344CB8AC3E}">
        <p14:creationId xmlns:p14="http://schemas.microsoft.com/office/powerpoint/2010/main" val="29301195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5</a:t>
            </a:fld>
            <a:endParaRPr lang="es-ES" dirty="0"/>
          </a:p>
        </p:txBody>
      </p:sp>
      <p:sp>
        <p:nvSpPr>
          <p:cNvPr id="12" name="Título 5"/>
          <p:cNvSpPr>
            <a:spLocks noGrp="1"/>
          </p:cNvSpPr>
          <p:nvPr>
            <p:ph type="title"/>
          </p:nvPr>
        </p:nvSpPr>
        <p:spPr>
          <a:xfrm>
            <a:off x="1403573" y="892807"/>
            <a:ext cx="7431483" cy="701802"/>
          </a:xfrm>
        </p:spPr>
        <p:txBody>
          <a:bodyPr>
            <a:normAutofit/>
          </a:bodyPr>
          <a:lstStyle/>
          <a:p>
            <a:pPr algn="ctr"/>
            <a:r>
              <a:rPr lang="es-ES_tradnl" sz="2000" b="1" u="sng" dirty="0">
                <a:solidFill>
                  <a:schemeClr val="tx1"/>
                </a:solidFill>
                <a:latin typeface="Arial" panose="020B0604020202020204" pitchFamily="34" charset="0"/>
                <a:cs typeface="Arial" panose="020B0604020202020204" pitchFamily="34" charset="0"/>
              </a:rPr>
              <a:t>Procedimiento, Indicadores de Gestión y </a:t>
            </a:r>
            <a:r>
              <a:rPr lang="es-ES_tradnl" sz="2000" b="1" u="sng" dirty="0" smtClean="0">
                <a:solidFill>
                  <a:schemeClr val="tx1"/>
                </a:solidFill>
                <a:latin typeface="Arial" panose="020B0604020202020204" pitchFamily="34" charset="0"/>
                <a:cs typeface="Arial" panose="020B0604020202020204" pitchFamily="34" charset="0"/>
              </a:rPr>
              <a:t>Resultados:</a:t>
            </a:r>
            <a:br>
              <a:rPr lang="es-ES_tradnl" sz="2000" b="1" u="sng" dirty="0" smtClean="0">
                <a:solidFill>
                  <a:schemeClr val="tx1"/>
                </a:solidFill>
                <a:latin typeface="Arial" panose="020B0604020202020204" pitchFamily="34" charset="0"/>
                <a:cs typeface="Arial" panose="020B0604020202020204" pitchFamily="34" charset="0"/>
              </a:rPr>
            </a:br>
            <a:r>
              <a:rPr lang="es-ES_tradnl" sz="2000" b="1" u="sng" dirty="0" smtClean="0">
                <a:solidFill>
                  <a:schemeClr val="tx1"/>
                </a:solidFill>
                <a:latin typeface="Arial" panose="020B0604020202020204" pitchFamily="34" charset="0"/>
                <a:cs typeface="Arial" panose="020B0604020202020204" pitchFamily="34" charset="0"/>
              </a:rPr>
              <a:t>Sistema de Marcas – Oficinas Centrales</a:t>
            </a:r>
            <a:endParaRPr lang="es-CR"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1852078" y="4109984"/>
            <a:ext cx="5687113" cy="2420385"/>
          </a:xfrm>
          <a:prstGeom prst="rect">
            <a:avLst/>
          </a:prstGeom>
        </p:spPr>
      </p:pic>
      <p:sp>
        <p:nvSpPr>
          <p:cNvPr id="14" name="Marcador de contenido 6"/>
          <p:cNvSpPr txBox="1">
            <a:spLocks/>
          </p:cNvSpPr>
          <p:nvPr/>
        </p:nvSpPr>
        <p:spPr>
          <a:xfrm>
            <a:off x="580835" y="2015585"/>
            <a:ext cx="8229600" cy="3666272"/>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s-ES_tradnl" sz="1400" b="1" dirty="0" smtClean="0">
                <a:latin typeface="Arial" panose="020B0604020202020204" pitchFamily="34" charset="0"/>
                <a:cs typeface="Arial" panose="020B0604020202020204" pitchFamily="34" charset="0"/>
              </a:rPr>
              <a:t>Objetivo: </a:t>
            </a:r>
            <a:r>
              <a:rPr lang="es-CR" sz="1400" dirty="0" smtClean="0">
                <a:latin typeface="Arial" panose="020B0604020202020204" pitchFamily="34" charset="0"/>
                <a:cs typeface="Arial" panose="020B0604020202020204" pitchFamily="34" charset="0"/>
              </a:rPr>
              <a:t>Gestionar </a:t>
            </a:r>
            <a:r>
              <a:rPr lang="es-CR" sz="1400" dirty="0">
                <a:latin typeface="Arial" panose="020B0604020202020204" pitchFamily="34" charset="0"/>
                <a:cs typeface="Arial" panose="020B0604020202020204" pitchFamily="34" charset="0"/>
              </a:rPr>
              <a:t>los trámites, controles y seguimientos necesarios del sistema de </a:t>
            </a:r>
            <a:r>
              <a:rPr lang="es-CR" sz="1400" dirty="0" smtClean="0">
                <a:latin typeface="Arial" panose="020B0604020202020204" pitchFamily="34" charset="0"/>
                <a:cs typeface="Arial" panose="020B0604020202020204" pitchFamily="34" charset="0"/>
              </a:rPr>
              <a:t>marcas, </a:t>
            </a:r>
            <a:r>
              <a:rPr lang="es-CR" sz="1400" dirty="0">
                <a:latin typeface="Arial" panose="020B0604020202020204" pitchFamily="34" charset="0"/>
                <a:cs typeface="Arial" panose="020B0604020202020204" pitchFamily="34" charset="0"/>
              </a:rPr>
              <a:t>sobre aquellas tareas o solicitudes, que ingresan tanto a lo interno como a lo externo; mediante el cual se </a:t>
            </a:r>
            <a:r>
              <a:rPr lang="es-CR" sz="1400" dirty="0" smtClean="0">
                <a:latin typeface="Arial" panose="020B0604020202020204" pitchFamily="34" charset="0"/>
                <a:cs typeface="Arial" panose="020B0604020202020204" pitchFamily="34" charset="0"/>
              </a:rPr>
              <a:t>soliciten cambios </a:t>
            </a:r>
            <a:r>
              <a:rPr lang="es-CR" sz="1400" dirty="0">
                <a:latin typeface="Arial" panose="020B0604020202020204" pitchFamily="34" charset="0"/>
                <a:cs typeface="Arial" panose="020B0604020202020204" pitchFamily="34" charset="0"/>
              </a:rPr>
              <a:t>o modificaciones de los usuarios en el sistema de </a:t>
            </a:r>
            <a:r>
              <a:rPr lang="es-CR" sz="1400" dirty="0" smtClean="0">
                <a:latin typeface="Arial" panose="020B0604020202020204" pitchFamily="34" charset="0"/>
                <a:cs typeface="Arial" panose="020B0604020202020204" pitchFamily="34" charset="0"/>
              </a:rPr>
              <a:t>marcas.</a:t>
            </a:r>
          </a:p>
          <a:p>
            <a:pPr marL="0" indent="0" algn="just">
              <a:buNone/>
            </a:pPr>
            <a:endParaRPr lang="es-CR" sz="1400" b="1" dirty="0">
              <a:latin typeface="Arial" panose="020B0604020202020204" pitchFamily="34" charset="0"/>
              <a:cs typeface="Arial" panose="020B0604020202020204" pitchFamily="34" charset="0"/>
            </a:endParaRPr>
          </a:p>
          <a:p>
            <a:pPr marL="0" lvl="0" indent="0" algn="just" hangingPunct="0">
              <a:buNone/>
            </a:pPr>
            <a:r>
              <a:rPr lang="es-CR" sz="1400" b="1" dirty="0">
                <a:latin typeface="Arial" panose="020B0604020202020204" pitchFamily="34" charset="0"/>
                <a:cs typeface="Arial" panose="020B0604020202020204" pitchFamily="34" charset="0"/>
              </a:rPr>
              <a:t>Resultados: </a:t>
            </a:r>
            <a:endParaRPr lang="es-CR" sz="1400" b="1" dirty="0" smtClean="0">
              <a:latin typeface="Arial" panose="020B0604020202020204" pitchFamily="34" charset="0"/>
              <a:cs typeface="Arial" panose="020B0604020202020204" pitchFamily="34" charset="0"/>
            </a:endParaRPr>
          </a:p>
          <a:p>
            <a:pPr lvl="0" algn="just" fontAlgn="auto" hangingPunct="0"/>
            <a:r>
              <a:rPr lang="es-MX" sz="1400" dirty="0" smtClean="0">
                <a:latin typeface="Arial" panose="020B0604020202020204" pitchFamily="34" charset="0"/>
                <a:cs typeface="Arial" panose="020B0604020202020204" pitchFamily="34" charset="0"/>
              </a:rPr>
              <a:t>Comunicación </a:t>
            </a:r>
            <a:r>
              <a:rPr lang="es-MX" sz="1400" dirty="0">
                <a:latin typeface="Arial" panose="020B0604020202020204" pitchFamily="34" charset="0"/>
                <a:cs typeface="Arial" panose="020B0604020202020204" pitchFamily="34" charset="0"/>
              </a:rPr>
              <a:t>fluida y atención virtual </a:t>
            </a:r>
            <a:r>
              <a:rPr lang="es-MX" sz="1400" dirty="0" smtClean="0">
                <a:latin typeface="Arial" panose="020B0604020202020204" pitchFamily="34" charset="0"/>
                <a:cs typeface="Arial" panose="020B0604020202020204" pitchFamily="34" charset="0"/>
              </a:rPr>
              <a:t>personalizada, según cada caso </a:t>
            </a:r>
            <a:r>
              <a:rPr lang="es-MX" sz="1400" dirty="0">
                <a:latin typeface="Arial" panose="020B0604020202020204" pitchFamily="34" charset="0"/>
                <a:cs typeface="Arial" panose="020B0604020202020204" pitchFamily="34" charset="0"/>
              </a:rPr>
              <a:t>emitido por diferentes funcionarios, (aproximadamente más de </a:t>
            </a:r>
            <a:r>
              <a:rPr lang="es-MX" sz="1400" dirty="0" smtClean="0">
                <a:latin typeface="Arial" panose="020B0604020202020204" pitchFamily="34" charset="0"/>
                <a:cs typeface="Arial" panose="020B0604020202020204" pitchFamily="34" charset="0"/>
              </a:rPr>
              <a:t>170 </a:t>
            </a:r>
            <a:r>
              <a:rPr lang="es-MX" sz="1400" dirty="0">
                <a:latin typeface="Arial" panose="020B0604020202020204" pitchFamily="34" charset="0"/>
                <a:cs typeface="Arial" panose="020B0604020202020204" pitchFamily="34" charset="0"/>
              </a:rPr>
              <a:t>casos en Oficinas Centrales del MEP).</a:t>
            </a:r>
            <a:endParaRPr lang="es-CR" sz="1400" dirty="0">
              <a:latin typeface="Arial" panose="020B0604020202020204" pitchFamily="34" charset="0"/>
              <a:cs typeface="Arial" panose="020B0604020202020204" pitchFamily="34" charset="0"/>
            </a:endParaRPr>
          </a:p>
          <a:p>
            <a:pPr algn="just" hangingPunct="0"/>
            <a:r>
              <a:rPr lang="es-CR" sz="1400" dirty="0">
                <a:latin typeface="Arial" panose="020B0604020202020204" pitchFamily="34" charset="0"/>
                <a:cs typeface="Arial" panose="020B0604020202020204" pitchFamily="34" charset="0"/>
              </a:rPr>
              <a:t>Administradora Staff DRH.</a:t>
            </a:r>
          </a:p>
          <a:p>
            <a:pPr algn="just" hangingPunct="0"/>
            <a:r>
              <a:rPr lang="es-ES" sz="1400" dirty="0">
                <a:latin typeface="Arial" panose="020B0604020202020204" pitchFamily="34" charset="0"/>
                <a:cs typeface="Arial" panose="020B0604020202020204" pitchFamily="34" charset="0"/>
              </a:rPr>
              <a:t>Informes AI y CGRCR.</a:t>
            </a:r>
            <a:endParaRPr lang="es-CR" sz="1400" dirty="0">
              <a:latin typeface="Arial" panose="020B0604020202020204" pitchFamily="34" charset="0"/>
              <a:cs typeface="Arial" panose="020B0604020202020204" pitchFamily="34" charset="0"/>
            </a:endParaRPr>
          </a:p>
          <a:p>
            <a:pPr algn="just" hangingPunct="0"/>
            <a:endParaRPr lang="es-CR" sz="1200" b="1" dirty="0" smtClean="0">
              <a:latin typeface="Arial" panose="020B0604020202020204" pitchFamily="34" charset="0"/>
              <a:cs typeface="Arial" panose="020B0604020202020204" pitchFamily="34" charset="0"/>
            </a:endParaRPr>
          </a:p>
          <a:p>
            <a:pPr marL="0" indent="0" algn="just">
              <a:buNone/>
            </a:pPr>
            <a:endParaRPr lang="es-CR" sz="1600" dirty="0" smtClean="0">
              <a:latin typeface="Arial" panose="020B0604020202020204" pitchFamily="34" charset="0"/>
              <a:cs typeface="Arial" panose="020B0604020202020204" pitchFamily="34" charset="0"/>
            </a:endParaRPr>
          </a:p>
          <a:p>
            <a:pPr marL="0" indent="0" algn="just">
              <a:buFont typeface="Wingdings 2"/>
              <a:buNone/>
            </a:pPr>
            <a:endParaRPr lang="es-CR" sz="1800" b="1" dirty="0" smtClean="0">
              <a:latin typeface="Arial" panose="020B0604020202020204" pitchFamily="34" charset="0"/>
              <a:cs typeface="Arial" panose="020B0604020202020204" pitchFamily="34" charset="0"/>
            </a:endParaRPr>
          </a:p>
          <a:p>
            <a:pPr marL="0" indent="0" algn="just">
              <a:buFont typeface="Wingdings 2"/>
              <a:buNone/>
            </a:pPr>
            <a:endParaRPr lang="es-CR" sz="2000" dirty="0" smtClean="0"/>
          </a:p>
          <a:p>
            <a:pPr marL="0" indent="0" algn="just">
              <a:buFont typeface="Wingdings 2"/>
              <a:buNone/>
            </a:pPr>
            <a:endParaRPr lang="es-ES"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0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476672"/>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6</a:t>
            </a:fld>
            <a:endParaRPr lang="es-ES" dirty="0"/>
          </a:p>
        </p:txBody>
      </p:sp>
      <p:sp>
        <p:nvSpPr>
          <p:cNvPr id="12" name="Título 5"/>
          <p:cNvSpPr>
            <a:spLocks noGrp="1"/>
          </p:cNvSpPr>
          <p:nvPr>
            <p:ph type="title"/>
          </p:nvPr>
        </p:nvSpPr>
        <p:spPr>
          <a:xfrm>
            <a:off x="694454" y="1431054"/>
            <a:ext cx="7965079" cy="701802"/>
          </a:xfrm>
        </p:spPr>
        <p:txBody>
          <a:bodyPr>
            <a:normAutofit/>
          </a:bodyPr>
          <a:lstStyle/>
          <a:p>
            <a:pPr algn="ctr"/>
            <a:r>
              <a:rPr lang="es-ES_tradnl" sz="2000" b="1" u="sng" dirty="0">
                <a:solidFill>
                  <a:schemeClr val="tx1"/>
                </a:solidFill>
                <a:latin typeface="Arial" panose="020B0604020202020204" pitchFamily="34" charset="0"/>
                <a:cs typeface="Arial" panose="020B0604020202020204" pitchFamily="34" charset="0"/>
              </a:rPr>
              <a:t>Procedimiento, Indicadores de Gestión y </a:t>
            </a:r>
            <a:r>
              <a:rPr lang="es-ES_tradnl" sz="2000" b="1" u="sng" dirty="0" smtClean="0">
                <a:solidFill>
                  <a:schemeClr val="tx1"/>
                </a:solidFill>
                <a:latin typeface="Arial" panose="020B0604020202020204" pitchFamily="34" charset="0"/>
                <a:cs typeface="Arial" panose="020B0604020202020204" pitchFamily="34" charset="0"/>
              </a:rPr>
              <a:t>Resultados:</a:t>
            </a:r>
            <a:br>
              <a:rPr lang="es-ES_tradnl" sz="2000" b="1" u="sng" dirty="0" smtClean="0">
                <a:solidFill>
                  <a:schemeClr val="tx1"/>
                </a:solidFill>
                <a:latin typeface="Arial" panose="020B0604020202020204" pitchFamily="34" charset="0"/>
                <a:cs typeface="Arial" panose="020B0604020202020204" pitchFamily="34" charset="0"/>
              </a:rPr>
            </a:br>
            <a:r>
              <a:rPr lang="es-ES_tradnl" sz="2000" b="1" u="sng" dirty="0" smtClean="0">
                <a:solidFill>
                  <a:schemeClr val="tx1"/>
                </a:solidFill>
                <a:latin typeface="Arial" panose="020B0604020202020204" pitchFamily="34" charset="0"/>
                <a:cs typeface="Arial" panose="020B0604020202020204" pitchFamily="34" charset="0"/>
              </a:rPr>
              <a:t>Sistema de Marcas – Oficinas Centrales</a:t>
            </a:r>
            <a:endParaRPr lang="es-CR" sz="2000" dirty="0">
              <a:latin typeface="Arial" panose="020B0604020202020204" pitchFamily="34" charset="0"/>
              <a:cs typeface="Arial" panose="020B0604020202020204" pitchFamily="34" charset="0"/>
            </a:endParaRPr>
          </a:p>
        </p:txBody>
      </p:sp>
      <p:sp>
        <p:nvSpPr>
          <p:cNvPr id="14" name="Marcador de contenido 6"/>
          <p:cNvSpPr txBox="1">
            <a:spLocks/>
          </p:cNvSpPr>
          <p:nvPr/>
        </p:nvSpPr>
        <p:spPr>
          <a:xfrm>
            <a:off x="457200" y="2337039"/>
            <a:ext cx="8229600" cy="364743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endParaRPr lang="es-ES_tradnl" sz="1400" b="1" dirty="0" smtClean="0">
              <a:latin typeface="Arial" panose="020B0604020202020204" pitchFamily="34" charset="0"/>
              <a:cs typeface="Arial" panose="020B0604020202020204" pitchFamily="34" charset="0"/>
            </a:endParaRPr>
          </a:p>
          <a:p>
            <a:pPr marL="0" indent="0" algn="just">
              <a:buNone/>
            </a:pPr>
            <a:r>
              <a:rPr lang="es-ES_tradnl" sz="1400" b="1" dirty="0" smtClean="0">
                <a:latin typeface="Arial" panose="020B0604020202020204" pitchFamily="34" charset="0"/>
                <a:cs typeface="Arial" panose="020B0604020202020204" pitchFamily="34" charset="0"/>
              </a:rPr>
              <a:t>Objetivo: </a:t>
            </a:r>
            <a:r>
              <a:rPr lang="es-CR" sz="1400" dirty="0" smtClean="0">
                <a:latin typeface="Arial" panose="020B0604020202020204" pitchFamily="34" charset="0"/>
                <a:cs typeface="Arial" panose="020B0604020202020204" pitchFamily="34" charset="0"/>
              </a:rPr>
              <a:t>Gestionar </a:t>
            </a:r>
            <a:r>
              <a:rPr lang="es-CR" sz="1400" dirty="0">
                <a:latin typeface="Arial" panose="020B0604020202020204" pitchFamily="34" charset="0"/>
                <a:cs typeface="Arial" panose="020B0604020202020204" pitchFamily="34" charset="0"/>
              </a:rPr>
              <a:t>los trámites, controles y seguimientos necesarios del sistema de </a:t>
            </a:r>
            <a:r>
              <a:rPr lang="es-CR" sz="1400" dirty="0" smtClean="0">
                <a:latin typeface="Arial" panose="020B0604020202020204" pitchFamily="34" charset="0"/>
                <a:cs typeface="Arial" panose="020B0604020202020204" pitchFamily="34" charset="0"/>
              </a:rPr>
              <a:t>marcas, </a:t>
            </a:r>
            <a:r>
              <a:rPr lang="es-CR" sz="1400" dirty="0">
                <a:latin typeface="Arial" panose="020B0604020202020204" pitchFamily="34" charset="0"/>
                <a:cs typeface="Arial" panose="020B0604020202020204" pitchFamily="34" charset="0"/>
              </a:rPr>
              <a:t>sobre aquellas tareas o solicitudes, que ingresan tanto a lo interno como a lo externo; mediante el cual se </a:t>
            </a:r>
            <a:r>
              <a:rPr lang="es-CR" sz="1400" dirty="0" smtClean="0">
                <a:latin typeface="Arial" panose="020B0604020202020204" pitchFamily="34" charset="0"/>
                <a:cs typeface="Arial" panose="020B0604020202020204" pitchFamily="34" charset="0"/>
              </a:rPr>
              <a:t>soliciten cambios </a:t>
            </a:r>
            <a:r>
              <a:rPr lang="es-CR" sz="1400" dirty="0">
                <a:latin typeface="Arial" panose="020B0604020202020204" pitchFamily="34" charset="0"/>
                <a:cs typeface="Arial" panose="020B0604020202020204" pitchFamily="34" charset="0"/>
              </a:rPr>
              <a:t>o modificaciones de los usuarios en el sistema de </a:t>
            </a:r>
            <a:r>
              <a:rPr lang="es-CR" sz="1400" dirty="0" smtClean="0">
                <a:latin typeface="Arial" panose="020B0604020202020204" pitchFamily="34" charset="0"/>
                <a:cs typeface="Arial" panose="020B0604020202020204" pitchFamily="34" charset="0"/>
              </a:rPr>
              <a:t>marcas.</a:t>
            </a:r>
          </a:p>
          <a:p>
            <a:pPr marL="0" indent="0" algn="just">
              <a:buNone/>
            </a:pPr>
            <a:endParaRPr lang="es-CR" sz="1400" b="1" dirty="0">
              <a:latin typeface="Arial" panose="020B0604020202020204" pitchFamily="34" charset="0"/>
              <a:cs typeface="Arial" panose="020B0604020202020204" pitchFamily="34" charset="0"/>
            </a:endParaRPr>
          </a:p>
          <a:p>
            <a:pPr marL="0" lvl="0" indent="0" algn="just" hangingPunct="0">
              <a:buNone/>
            </a:pPr>
            <a:r>
              <a:rPr lang="es-CR" sz="1400" b="1" dirty="0">
                <a:latin typeface="Arial" panose="020B0604020202020204" pitchFamily="34" charset="0"/>
                <a:cs typeface="Arial" panose="020B0604020202020204" pitchFamily="34" charset="0"/>
              </a:rPr>
              <a:t>Resultados: </a:t>
            </a:r>
            <a:endParaRPr lang="es-CR" sz="1400" b="1" dirty="0" smtClean="0">
              <a:latin typeface="Arial" panose="020B0604020202020204" pitchFamily="34" charset="0"/>
              <a:cs typeface="Arial" panose="020B0604020202020204" pitchFamily="34" charset="0"/>
            </a:endParaRPr>
          </a:p>
          <a:p>
            <a:pPr marL="0" lvl="0" indent="0" algn="just" fontAlgn="auto" hangingPunct="0">
              <a:buNone/>
            </a:pPr>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Como parte de la modernización y debido a lo cambiante del entorno, se dio seguimiento a la Circular N° </a:t>
            </a:r>
            <a:r>
              <a:rPr lang="es-CR" sz="1400" dirty="0" smtClean="0">
                <a:latin typeface="Arial" panose="020B0604020202020204" pitchFamily="34" charset="0"/>
                <a:cs typeface="Arial" panose="020B0604020202020204" pitchFamily="34" charset="0"/>
              </a:rPr>
              <a:t>VM-A-DRH-06-021-2021</a:t>
            </a:r>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se han generando un total de 374 cambios de horario, lo cual genera un total de 1122 gestiones en el sistema. Aunado a los anteriores cambios, se realizaron aproximadamente un total de </a:t>
            </a:r>
            <a:r>
              <a:rPr lang="es-MX" sz="1400" dirty="0" smtClean="0">
                <a:latin typeface="Arial" panose="020B0604020202020204" pitchFamily="34" charset="0"/>
                <a:cs typeface="Arial" panose="020B0604020202020204" pitchFamily="34" charset="0"/>
              </a:rPr>
              <a:t>16 </a:t>
            </a:r>
            <a:r>
              <a:rPr lang="es-MX" sz="1400" dirty="0">
                <a:latin typeface="Arial" panose="020B0604020202020204" pitchFamily="34" charset="0"/>
                <a:cs typeface="Arial" panose="020B0604020202020204" pitchFamily="34" charset="0"/>
              </a:rPr>
              <a:t>cambios de horario, por periodo de lactancia (estos con cambios constantes cada 3 meses aproximadamente según certificado médico y oficios remitidos). </a:t>
            </a:r>
            <a:endParaRPr lang="es-CR" sz="1400" dirty="0">
              <a:latin typeface="Arial" panose="020B0604020202020204" pitchFamily="34" charset="0"/>
              <a:cs typeface="Arial" panose="020B0604020202020204" pitchFamily="34" charset="0"/>
            </a:endParaRPr>
          </a:p>
          <a:p>
            <a:pPr marL="0" lvl="0" indent="0" algn="just" fontAlgn="auto" hangingPunct="0">
              <a:buNone/>
            </a:pPr>
            <a:endParaRPr lang="es-CR" sz="1400" dirty="0">
              <a:latin typeface="Arial" panose="020B0604020202020204" pitchFamily="34" charset="0"/>
              <a:cs typeface="Arial" panose="020B0604020202020204" pitchFamily="34" charset="0"/>
            </a:endParaRPr>
          </a:p>
          <a:p>
            <a:endParaRPr lang="es-CR" sz="1200" dirty="0"/>
          </a:p>
          <a:p>
            <a:pPr algn="just" hangingPunct="0"/>
            <a:endParaRPr lang="es-CR" sz="1200" b="1" dirty="0" smtClean="0">
              <a:latin typeface="Arial" panose="020B0604020202020204" pitchFamily="34" charset="0"/>
              <a:cs typeface="Arial" panose="020B0604020202020204" pitchFamily="34" charset="0"/>
            </a:endParaRPr>
          </a:p>
          <a:p>
            <a:pPr algn="just" hangingPunct="0"/>
            <a:endParaRPr lang="es-CR" sz="1200" b="1" dirty="0" smtClean="0">
              <a:latin typeface="Arial" panose="020B0604020202020204" pitchFamily="34" charset="0"/>
              <a:cs typeface="Arial" panose="020B0604020202020204" pitchFamily="34" charset="0"/>
            </a:endParaRPr>
          </a:p>
          <a:p>
            <a:pPr marL="0" indent="0" algn="just">
              <a:buNone/>
            </a:pPr>
            <a:endParaRPr lang="es-CR" sz="1600" dirty="0" smtClean="0">
              <a:latin typeface="Arial" panose="020B0604020202020204" pitchFamily="34" charset="0"/>
              <a:cs typeface="Arial" panose="020B0604020202020204" pitchFamily="34" charset="0"/>
            </a:endParaRPr>
          </a:p>
          <a:p>
            <a:pPr marL="0" indent="0" algn="just">
              <a:buFont typeface="Wingdings 2"/>
              <a:buNone/>
            </a:pPr>
            <a:endParaRPr lang="es-CR" sz="1800" b="1" dirty="0" smtClean="0">
              <a:latin typeface="Arial" panose="020B0604020202020204" pitchFamily="34" charset="0"/>
              <a:cs typeface="Arial" panose="020B0604020202020204" pitchFamily="34" charset="0"/>
            </a:endParaRPr>
          </a:p>
          <a:p>
            <a:pPr marL="0" indent="0" algn="just">
              <a:buFont typeface="Wingdings 2"/>
              <a:buNone/>
            </a:pPr>
            <a:endParaRPr lang="es-CR" sz="2000" dirty="0" smtClean="0"/>
          </a:p>
          <a:p>
            <a:pPr marL="0" indent="0" algn="just">
              <a:buFont typeface="Wingdings 2"/>
              <a:buNone/>
            </a:pPr>
            <a:endParaRPr lang="es-ES"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8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229869"/>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7</a:t>
            </a:fld>
            <a:endParaRPr lang="es-ES" dirty="0"/>
          </a:p>
        </p:txBody>
      </p:sp>
      <p:sp>
        <p:nvSpPr>
          <p:cNvPr id="12" name="Título 5"/>
          <p:cNvSpPr>
            <a:spLocks noGrp="1"/>
          </p:cNvSpPr>
          <p:nvPr>
            <p:ph type="title"/>
          </p:nvPr>
        </p:nvSpPr>
        <p:spPr>
          <a:xfrm>
            <a:off x="1090531" y="999061"/>
            <a:ext cx="7663124" cy="701802"/>
          </a:xfrm>
        </p:spPr>
        <p:txBody>
          <a:bodyPr>
            <a:normAutofit/>
          </a:bodyPr>
          <a:lstStyle/>
          <a:p>
            <a:pPr algn="ctr"/>
            <a:r>
              <a:rPr lang="es-ES_tradnl" sz="2000" b="1" u="sng" dirty="0">
                <a:solidFill>
                  <a:schemeClr val="tx1"/>
                </a:solidFill>
                <a:latin typeface="Arial" panose="020B0604020202020204" pitchFamily="34" charset="0"/>
                <a:cs typeface="Arial" panose="020B0604020202020204" pitchFamily="34" charset="0"/>
              </a:rPr>
              <a:t>Procedimiento, Indicadores de Gestión y </a:t>
            </a:r>
            <a:r>
              <a:rPr lang="es-ES_tradnl" sz="2000" b="1" u="sng" dirty="0" smtClean="0">
                <a:solidFill>
                  <a:schemeClr val="tx1"/>
                </a:solidFill>
                <a:latin typeface="Arial" panose="020B0604020202020204" pitchFamily="34" charset="0"/>
                <a:cs typeface="Arial" panose="020B0604020202020204" pitchFamily="34" charset="0"/>
              </a:rPr>
              <a:t>Resultados: </a:t>
            </a:r>
            <a:br>
              <a:rPr lang="es-ES_tradnl" sz="2000" b="1" u="sng" dirty="0" smtClean="0">
                <a:solidFill>
                  <a:schemeClr val="tx1"/>
                </a:solidFill>
                <a:latin typeface="Arial" panose="020B0604020202020204" pitchFamily="34" charset="0"/>
                <a:cs typeface="Arial" panose="020B0604020202020204" pitchFamily="34" charset="0"/>
              </a:rPr>
            </a:br>
            <a:r>
              <a:rPr lang="es-ES_tradnl" sz="2000" b="1" u="sng" dirty="0" smtClean="0">
                <a:solidFill>
                  <a:schemeClr val="tx1"/>
                </a:solidFill>
                <a:latin typeface="Arial" panose="020B0604020202020204" pitchFamily="34" charset="0"/>
                <a:cs typeface="Arial" panose="020B0604020202020204" pitchFamily="34" charset="0"/>
              </a:rPr>
              <a:t>Sistema de Marcas – Oficinas Centrales</a:t>
            </a:r>
            <a:endParaRPr lang="es-CR" sz="2000" dirty="0">
              <a:latin typeface="Arial" panose="020B0604020202020204" pitchFamily="34" charset="0"/>
              <a:cs typeface="Arial" panose="020B0604020202020204" pitchFamily="34" charset="0"/>
            </a:endParaRPr>
          </a:p>
        </p:txBody>
      </p:sp>
      <p:sp>
        <p:nvSpPr>
          <p:cNvPr id="14" name="Marcador de contenido 6"/>
          <p:cNvSpPr txBox="1">
            <a:spLocks/>
          </p:cNvSpPr>
          <p:nvPr/>
        </p:nvSpPr>
        <p:spPr>
          <a:xfrm>
            <a:off x="464739" y="2070587"/>
            <a:ext cx="8229600" cy="364743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es-CR" sz="1400" dirty="0" smtClean="0">
                <a:latin typeface="Arial" panose="020B0604020202020204" pitchFamily="34" charset="0"/>
                <a:cs typeface="Arial" panose="020B0604020202020204" pitchFamily="34" charset="0"/>
              </a:rPr>
              <a:t>Para </a:t>
            </a:r>
            <a:r>
              <a:rPr lang="es-CR" sz="1400" dirty="0">
                <a:latin typeface="Arial" panose="020B0604020202020204" pitchFamily="34" charset="0"/>
                <a:cs typeface="Arial" panose="020B0604020202020204" pitchFamily="34" charset="0"/>
              </a:rPr>
              <a:t>agosto 2021, </a:t>
            </a:r>
            <a:r>
              <a:rPr lang="es-CR" sz="1400" dirty="0" smtClean="0">
                <a:latin typeface="Arial" panose="020B0604020202020204" pitchFamily="34" charset="0"/>
                <a:cs typeface="Arial" panose="020B0604020202020204" pitchFamily="34" charset="0"/>
              </a:rPr>
              <a:t>Circular N° VM-A-DRH-06-021-2021, ha generado</a:t>
            </a:r>
            <a:r>
              <a:rPr lang="es-MX" sz="1800" dirty="0" smtClean="0">
                <a:cs typeface="Times New Roman" panose="02020603050405020304" pitchFamily="18" charset="0"/>
              </a:rPr>
              <a:t>:</a:t>
            </a:r>
            <a:endParaRPr lang="es-CR" sz="1800" dirty="0">
              <a:cs typeface="Times New Roman" panose="02020603050405020304" pitchFamily="18" charset="0"/>
            </a:endParaRPr>
          </a:p>
          <a:p>
            <a:endParaRPr lang="es-CR" sz="1800" b="1" dirty="0">
              <a:cs typeface="Times New Roman" panose="02020603050405020304" pitchFamily="18" charset="0"/>
            </a:endParaRPr>
          </a:p>
          <a:p>
            <a:pPr algn="just" hangingPunct="0"/>
            <a:endParaRPr lang="es-CR" sz="1200" b="1" dirty="0" smtClean="0">
              <a:latin typeface="Arial" panose="020B0604020202020204" pitchFamily="34" charset="0"/>
              <a:cs typeface="Arial" panose="020B0604020202020204" pitchFamily="34" charset="0"/>
            </a:endParaRPr>
          </a:p>
          <a:p>
            <a:pPr algn="just" hangingPunct="0"/>
            <a:endParaRPr lang="es-ES" sz="1200" b="1" dirty="0" smtClean="0">
              <a:latin typeface="Arial" panose="020B0604020202020204" pitchFamily="34" charset="0"/>
              <a:cs typeface="Arial" panose="020B0604020202020204" pitchFamily="34" charset="0"/>
            </a:endParaRPr>
          </a:p>
          <a:p>
            <a:pPr algn="just" hangingPunct="0"/>
            <a:endParaRPr lang="es-ES" sz="1200" b="1" dirty="0">
              <a:latin typeface="Arial" panose="020B0604020202020204" pitchFamily="34" charset="0"/>
              <a:cs typeface="Arial" panose="020B0604020202020204" pitchFamily="34" charset="0"/>
            </a:endParaRPr>
          </a:p>
          <a:p>
            <a:pPr algn="just" hangingPunct="0"/>
            <a:endParaRPr lang="es-ES" sz="1200" b="1" dirty="0" smtClean="0">
              <a:latin typeface="Arial" panose="020B0604020202020204" pitchFamily="34" charset="0"/>
              <a:cs typeface="Arial" panose="020B0604020202020204" pitchFamily="34" charset="0"/>
            </a:endParaRPr>
          </a:p>
          <a:p>
            <a:pPr algn="just" hangingPunct="0"/>
            <a:endParaRPr lang="es-ES" sz="1200" b="1" dirty="0">
              <a:latin typeface="Arial" panose="020B0604020202020204" pitchFamily="34" charset="0"/>
              <a:cs typeface="Arial" panose="020B0604020202020204" pitchFamily="34" charset="0"/>
            </a:endParaRPr>
          </a:p>
          <a:p>
            <a:pPr algn="just" hangingPunct="0"/>
            <a:endParaRPr lang="es-ES" sz="1200" b="1" dirty="0" smtClean="0">
              <a:latin typeface="Arial" panose="020B0604020202020204" pitchFamily="34" charset="0"/>
              <a:cs typeface="Arial" panose="020B0604020202020204" pitchFamily="34" charset="0"/>
            </a:endParaRPr>
          </a:p>
          <a:p>
            <a:pPr algn="just" hangingPunct="0"/>
            <a:endParaRPr lang="es-CR" sz="1200" b="1" dirty="0" smtClean="0">
              <a:latin typeface="Arial" panose="020B0604020202020204" pitchFamily="34" charset="0"/>
              <a:cs typeface="Arial" panose="020B0604020202020204" pitchFamily="34" charset="0"/>
            </a:endParaRPr>
          </a:p>
          <a:p>
            <a:pPr marL="0" indent="0" algn="just">
              <a:buNone/>
            </a:pPr>
            <a:endParaRPr lang="es-CR" sz="1600" dirty="0" smtClean="0">
              <a:latin typeface="Arial" panose="020B0604020202020204" pitchFamily="34" charset="0"/>
              <a:cs typeface="Arial" panose="020B0604020202020204" pitchFamily="34" charset="0"/>
            </a:endParaRPr>
          </a:p>
          <a:p>
            <a:pPr marL="0" indent="0" algn="just">
              <a:buFont typeface="Wingdings 2"/>
              <a:buNone/>
            </a:pPr>
            <a:endParaRPr lang="es-CR" sz="1800" b="1" dirty="0" smtClean="0">
              <a:latin typeface="Arial" panose="020B0604020202020204" pitchFamily="34" charset="0"/>
              <a:cs typeface="Arial" panose="020B0604020202020204" pitchFamily="34" charset="0"/>
            </a:endParaRPr>
          </a:p>
          <a:p>
            <a:pPr marL="0" indent="0" algn="just">
              <a:buFont typeface="Wingdings 2"/>
              <a:buNone/>
            </a:pPr>
            <a:endParaRPr lang="es-ES" sz="2000" dirty="0" smtClean="0"/>
          </a:p>
          <a:p>
            <a:pPr marL="0" indent="0" algn="just">
              <a:buFont typeface="Wingdings 2"/>
              <a:buNone/>
            </a:pPr>
            <a:endParaRPr lang="es-CR" sz="2000" dirty="0" smtClean="0"/>
          </a:p>
          <a:p>
            <a:pPr marL="0" indent="0" algn="just">
              <a:buFont typeface="Wingdings 2"/>
              <a:buNone/>
            </a:pPr>
            <a:endParaRPr lang="es-ES" sz="2000" b="1" u="sng" dirty="0">
              <a:latin typeface="Arial" panose="020B0604020202020204" pitchFamily="34" charset="0"/>
              <a:cs typeface="Arial" panose="020B0604020202020204" pitchFamily="34" charset="0"/>
            </a:endParaRPr>
          </a:p>
        </p:txBody>
      </p:sp>
      <p:sp>
        <p:nvSpPr>
          <p:cNvPr id="3" name="Rectángulo 2"/>
          <p:cNvSpPr/>
          <p:nvPr/>
        </p:nvSpPr>
        <p:spPr>
          <a:xfrm>
            <a:off x="996409" y="4518623"/>
            <a:ext cx="7631961" cy="307777"/>
          </a:xfrm>
          <a:prstGeom prst="rect">
            <a:avLst/>
          </a:prstGeom>
        </p:spPr>
        <p:txBody>
          <a:bodyPr wrap="none">
            <a:spAutoFit/>
          </a:bodyPr>
          <a:lstStyle/>
          <a:p>
            <a:pPr algn="just"/>
            <a:r>
              <a:rPr lang="es-MX" sz="1400" dirty="0" smtClean="0">
                <a:latin typeface="Arial" panose="020B0604020202020204" pitchFamily="34" charset="0"/>
                <a:ea typeface="Arial Unicode MS" panose="020B0604020202020204" pitchFamily="34" charset="-128"/>
                <a:cs typeface="Arial" panose="020B0604020202020204" pitchFamily="34" charset="0"/>
              </a:rPr>
              <a:t>Generando </a:t>
            </a:r>
            <a:r>
              <a:rPr lang="es-MX" sz="1400" b="1" dirty="0" smtClean="0">
                <a:latin typeface="Arial" panose="020B0604020202020204" pitchFamily="34" charset="0"/>
                <a:ea typeface="Arial Unicode MS" panose="020B0604020202020204" pitchFamily="34" charset="-128"/>
                <a:cs typeface="Arial" panose="020B0604020202020204" pitchFamily="34" charset="0"/>
              </a:rPr>
              <a:t>374</a:t>
            </a:r>
            <a:r>
              <a:rPr lang="es-MX" sz="1400" dirty="0" smtClean="0">
                <a:latin typeface="Arial" panose="020B0604020202020204" pitchFamily="34" charset="0"/>
                <a:ea typeface="Arial Unicode MS" panose="020B0604020202020204" pitchFamily="34" charset="-128"/>
                <a:cs typeface="Arial" panose="020B0604020202020204" pitchFamily="34" charset="0"/>
              </a:rPr>
              <a:t> </a:t>
            </a:r>
            <a:r>
              <a:rPr lang="es-MX" sz="1400" dirty="0">
                <a:latin typeface="Arial" panose="020B0604020202020204" pitchFamily="34" charset="0"/>
                <a:ea typeface="Arial Unicode MS" panose="020B0604020202020204" pitchFamily="34" charset="-128"/>
                <a:cs typeface="Arial" panose="020B0604020202020204" pitchFamily="34" charset="0"/>
              </a:rPr>
              <a:t>cambios de </a:t>
            </a:r>
            <a:r>
              <a:rPr lang="es-MX" sz="1400" dirty="0" smtClean="0">
                <a:latin typeface="Arial" panose="020B0604020202020204" pitchFamily="34" charset="0"/>
                <a:ea typeface="Arial Unicode MS" panose="020B0604020202020204" pitchFamily="34" charset="-128"/>
                <a:cs typeface="Arial" panose="020B0604020202020204" pitchFamily="34" charset="0"/>
              </a:rPr>
              <a:t>horario, para un total de </a:t>
            </a:r>
            <a:r>
              <a:rPr lang="es-MX" sz="1400" b="1" dirty="0" smtClean="0">
                <a:latin typeface="Arial" panose="020B0604020202020204" pitchFamily="34" charset="0"/>
                <a:ea typeface="Arial Unicode MS" panose="020B0604020202020204" pitchFamily="34" charset="-128"/>
                <a:cs typeface="Arial" panose="020B0604020202020204" pitchFamily="34" charset="0"/>
              </a:rPr>
              <a:t>1122</a:t>
            </a:r>
            <a:r>
              <a:rPr lang="es-MX" sz="1400" dirty="0" smtClean="0">
                <a:latin typeface="Arial" panose="020B0604020202020204" pitchFamily="34" charset="0"/>
                <a:ea typeface="Arial Unicode MS" panose="020B0604020202020204" pitchFamily="34" charset="-128"/>
                <a:cs typeface="Arial" panose="020B0604020202020204" pitchFamily="34" charset="0"/>
              </a:rPr>
              <a:t> gestiones en el sistema de marcas.</a:t>
            </a:r>
            <a:endParaRPr lang="es-CR"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1052602" y="2547179"/>
            <a:ext cx="7090162" cy="1806166"/>
          </a:xfrm>
          <a:prstGeom prst="rect">
            <a:avLst/>
          </a:prstGeom>
        </p:spPr>
      </p:pic>
      <p:pic>
        <p:nvPicPr>
          <p:cNvPr id="6" name="Imagen 5"/>
          <p:cNvPicPr>
            <a:picLocks noChangeAspect="1"/>
          </p:cNvPicPr>
          <p:nvPr/>
        </p:nvPicPr>
        <p:blipFill>
          <a:blip r:embed="rId5"/>
          <a:stretch>
            <a:fillRect/>
          </a:stretch>
        </p:blipFill>
        <p:spPr>
          <a:xfrm>
            <a:off x="2110841" y="5158947"/>
            <a:ext cx="5469689" cy="802221"/>
          </a:xfrm>
          <a:prstGeom prst="rect">
            <a:avLst/>
          </a:prstGeom>
        </p:spPr>
      </p:pic>
    </p:spTree>
    <p:extLst>
      <p:ext uri="{BB962C8B-B14F-4D97-AF65-F5344CB8AC3E}">
        <p14:creationId xmlns:p14="http://schemas.microsoft.com/office/powerpoint/2010/main" val="403176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314538"/>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8</a:t>
            </a:fld>
            <a:endParaRPr lang="es-ES" dirty="0"/>
          </a:p>
        </p:txBody>
      </p:sp>
      <p:sp>
        <p:nvSpPr>
          <p:cNvPr id="14" name="Marcador de contenido 6"/>
          <p:cNvSpPr txBox="1">
            <a:spLocks/>
          </p:cNvSpPr>
          <p:nvPr/>
        </p:nvSpPr>
        <p:spPr>
          <a:xfrm>
            <a:off x="442375" y="2421004"/>
            <a:ext cx="8229600" cy="364743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gn="just" hangingPunct="0">
              <a:buNone/>
            </a:pPr>
            <a:r>
              <a:rPr lang="es-CR" sz="1400" b="1" dirty="0" smtClean="0">
                <a:latin typeface="Arial" panose="020B0604020202020204" pitchFamily="34" charset="0"/>
                <a:cs typeface="Arial" panose="020B0604020202020204" pitchFamily="34" charset="0"/>
              </a:rPr>
              <a:t>Resultados</a:t>
            </a:r>
            <a:r>
              <a:rPr lang="es-CR" sz="1400" b="1" dirty="0">
                <a:latin typeface="Arial" panose="020B0604020202020204" pitchFamily="34" charset="0"/>
                <a:cs typeface="Arial" panose="020B0604020202020204" pitchFamily="34" charset="0"/>
              </a:rPr>
              <a:t>: </a:t>
            </a:r>
            <a:endParaRPr lang="es-CR" sz="1400" b="1" dirty="0" smtClean="0">
              <a:latin typeface="Arial" panose="020B0604020202020204" pitchFamily="34" charset="0"/>
              <a:cs typeface="Arial" panose="020B0604020202020204" pitchFamily="34" charset="0"/>
            </a:endParaRPr>
          </a:p>
          <a:p>
            <a:pPr algn="just" hangingPunct="0"/>
            <a:r>
              <a:rPr lang="es-CR" sz="1400" dirty="0" smtClean="0">
                <a:latin typeface="Arial" panose="020B0604020202020204" pitchFamily="34" charset="0"/>
                <a:cs typeface="Arial" panose="020B0604020202020204" pitchFamily="34" charset="0"/>
              </a:rPr>
              <a:t>Inducciones sobre el sistema de marcas, a los administradores y asistentes, en Oficinas Centrales.</a:t>
            </a:r>
          </a:p>
          <a:p>
            <a:pPr algn="just" hangingPunct="0"/>
            <a:endParaRPr lang="es-CR" sz="12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marL="0" indent="0" algn="just">
              <a:buNone/>
            </a:pPr>
            <a:endParaRPr lang="es-CR" sz="1600" dirty="0" smtClean="0">
              <a:latin typeface="Arial" panose="020B0604020202020204" pitchFamily="34" charset="0"/>
              <a:cs typeface="Arial" panose="020B0604020202020204" pitchFamily="34" charset="0"/>
            </a:endParaRPr>
          </a:p>
          <a:p>
            <a:pPr marL="0" indent="0" algn="just">
              <a:buFont typeface="Wingdings 2"/>
              <a:buNone/>
            </a:pPr>
            <a:endParaRPr lang="es-CR" sz="1800" b="1" dirty="0" smtClean="0">
              <a:latin typeface="Arial" panose="020B0604020202020204" pitchFamily="34" charset="0"/>
              <a:cs typeface="Arial" panose="020B0604020202020204" pitchFamily="34" charset="0"/>
            </a:endParaRPr>
          </a:p>
          <a:p>
            <a:pPr marL="0" indent="0" algn="just">
              <a:buFont typeface="Wingdings 2"/>
              <a:buNone/>
            </a:pPr>
            <a:endParaRPr lang="es-CR" sz="2000" dirty="0" smtClean="0"/>
          </a:p>
          <a:p>
            <a:pPr marL="0" indent="0" algn="just">
              <a:buFont typeface="Wingdings 2"/>
              <a:buNone/>
            </a:pPr>
            <a:endParaRPr lang="es-ES" sz="2000" b="1" u="sng" dirty="0">
              <a:latin typeface="Arial" panose="020B0604020202020204" pitchFamily="34" charset="0"/>
              <a:cs typeface="Arial" panose="020B0604020202020204" pitchFamily="34" charset="0"/>
            </a:endParaRPr>
          </a:p>
        </p:txBody>
      </p:sp>
      <p:sp>
        <p:nvSpPr>
          <p:cNvPr id="11" name="Título 5"/>
          <p:cNvSpPr txBox="1">
            <a:spLocks/>
          </p:cNvSpPr>
          <p:nvPr/>
        </p:nvSpPr>
        <p:spPr>
          <a:xfrm>
            <a:off x="783385" y="1317332"/>
            <a:ext cx="7965079" cy="701802"/>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_tradnl" sz="2000" b="1" u="sng" dirty="0" smtClean="0">
                <a:solidFill>
                  <a:schemeClr val="tx1"/>
                </a:solidFill>
                <a:latin typeface="Arial" panose="020B0604020202020204" pitchFamily="34" charset="0"/>
                <a:cs typeface="Arial" panose="020B0604020202020204" pitchFamily="34" charset="0"/>
              </a:rPr>
              <a:t>Procedimiento, Indicadores de Gestión y Resultados:</a:t>
            </a:r>
          </a:p>
          <a:p>
            <a:pPr algn="ctr"/>
            <a:r>
              <a:rPr lang="es-ES_tradnl" sz="2000" b="1" u="sng" dirty="0" smtClean="0">
                <a:solidFill>
                  <a:schemeClr val="tx1"/>
                </a:solidFill>
                <a:latin typeface="Arial" panose="020B0604020202020204" pitchFamily="34" charset="0"/>
                <a:cs typeface="Arial" panose="020B0604020202020204" pitchFamily="34" charset="0"/>
              </a:rPr>
              <a:t>Sistema de Marcas – Oficinas Centrales</a:t>
            </a:r>
            <a:endParaRPr lang="es-CR"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85914" y="3645024"/>
            <a:ext cx="7627270" cy="1932796"/>
          </a:xfrm>
          <a:prstGeom prst="rect">
            <a:avLst/>
          </a:prstGeom>
        </p:spPr>
      </p:pic>
    </p:spTree>
    <p:extLst>
      <p:ext uri="{BB962C8B-B14F-4D97-AF65-F5344CB8AC3E}">
        <p14:creationId xmlns:p14="http://schemas.microsoft.com/office/powerpoint/2010/main" val="119263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Título"/>
          <p:cNvSpPr txBox="1">
            <a:spLocks/>
          </p:cNvSpPr>
          <p:nvPr/>
        </p:nvSpPr>
        <p:spPr>
          <a:xfrm>
            <a:off x="6012160" y="6381328"/>
            <a:ext cx="2736304" cy="370013"/>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CR" sz="1400" b="1" dirty="0" smtClean="0">
                <a:latin typeface="+mj-lt"/>
                <a:ea typeface="+mj-ea"/>
                <a:cs typeface="+mj-cs"/>
              </a:rPr>
              <a:t>Dirección de Recursos Humanos</a:t>
            </a:r>
          </a:p>
        </p:txBody>
      </p:sp>
      <p:pic>
        <p:nvPicPr>
          <p:cNvPr id="9" name="8 Imagen" descr="MEP trasparente.png"/>
          <p:cNvPicPr>
            <a:picLocks noChangeAspect="1"/>
          </p:cNvPicPr>
          <p:nvPr/>
        </p:nvPicPr>
        <p:blipFill>
          <a:blip r:embed="rId3" cstate="print"/>
          <a:stretch>
            <a:fillRect/>
          </a:stretch>
        </p:blipFill>
        <p:spPr>
          <a:xfrm>
            <a:off x="179512" y="268325"/>
            <a:ext cx="1296144" cy="873290"/>
          </a:xfrm>
          <a:prstGeom prst="rect">
            <a:avLst/>
          </a:prstGeom>
        </p:spPr>
      </p:pic>
      <p:sp>
        <p:nvSpPr>
          <p:cNvPr id="2" name="1 Marcador de número de diapositiva"/>
          <p:cNvSpPr>
            <a:spLocks noGrp="1"/>
          </p:cNvSpPr>
          <p:nvPr>
            <p:ph type="sldNum" sz="quarter" idx="12"/>
          </p:nvPr>
        </p:nvSpPr>
        <p:spPr>
          <a:xfrm>
            <a:off x="8058472" y="6356350"/>
            <a:ext cx="762000" cy="365125"/>
          </a:xfrm>
        </p:spPr>
        <p:txBody>
          <a:bodyPr/>
          <a:lstStyle/>
          <a:p>
            <a:fld id="{577E2933-750B-4D76-BF9B-1A9D34EBAF29}" type="slidenum">
              <a:rPr lang="es-ES" smtClean="0"/>
              <a:pPr/>
              <a:t>9</a:t>
            </a:fld>
            <a:endParaRPr lang="es-ES" dirty="0"/>
          </a:p>
        </p:txBody>
      </p:sp>
      <p:pic>
        <p:nvPicPr>
          <p:cNvPr id="4" name="Imagen 3"/>
          <p:cNvPicPr>
            <a:picLocks noChangeAspect="1"/>
          </p:cNvPicPr>
          <p:nvPr/>
        </p:nvPicPr>
        <p:blipFill>
          <a:blip r:embed="rId4"/>
          <a:stretch>
            <a:fillRect/>
          </a:stretch>
        </p:blipFill>
        <p:spPr>
          <a:xfrm>
            <a:off x="1628226" y="3584089"/>
            <a:ext cx="5887547" cy="2988562"/>
          </a:xfrm>
          <a:prstGeom prst="rect">
            <a:avLst/>
          </a:prstGeom>
        </p:spPr>
      </p:pic>
      <p:sp>
        <p:nvSpPr>
          <p:cNvPr id="14" name="Marcador de contenido 6"/>
          <p:cNvSpPr txBox="1">
            <a:spLocks/>
          </p:cNvSpPr>
          <p:nvPr/>
        </p:nvSpPr>
        <p:spPr>
          <a:xfrm>
            <a:off x="457200" y="2337039"/>
            <a:ext cx="8229600" cy="364743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gn="just" hangingPunct="0">
              <a:buNone/>
            </a:pPr>
            <a:r>
              <a:rPr lang="es-CR" sz="1400" b="1" dirty="0" smtClean="0">
                <a:latin typeface="Arial" panose="020B0604020202020204" pitchFamily="34" charset="0"/>
                <a:cs typeface="Arial" panose="020B0604020202020204" pitchFamily="34" charset="0"/>
              </a:rPr>
              <a:t>Resultados</a:t>
            </a:r>
            <a:r>
              <a:rPr lang="es-CR" sz="1400" b="1"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Se </a:t>
            </a:r>
            <a:r>
              <a:rPr lang="es-MX" sz="1400" dirty="0">
                <a:latin typeface="Arial" panose="020B0604020202020204" pitchFamily="34" charset="0"/>
                <a:cs typeface="Arial" panose="020B0604020202020204" pitchFamily="34" charset="0"/>
              </a:rPr>
              <a:t>gestionan y solucionan incidencias relacionadas con el sistema actual de marcas.</a:t>
            </a:r>
            <a:endParaRPr lang="es-CR" sz="1400" dirty="0">
              <a:latin typeface="Arial" panose="020B0604020202020204" pitchFamily="34" charset="0"/>
              <a:cs typeface="Arial" panose="020B0604020202020204" pitchFamily="34" charset="0"/>
            </a:endParaRPr>
          </a:p>
          <a:p>
            <a:pPr marL="0" indent="0" algn="just" fontAlgn="auto" hangingPunct="0">
              <a:buNone/>
            </a:pPr>
            <a:r>
              <a:rPr lang="es-MX" sz="1400" dirty="0">
                <a:latin typeface="Arial" panose="020B0604020202020204" pitchFamily="34" charset="0"/>
                <a:cs typeface="Arial" panose="020B0604020202020204" pitchFamily="34" charset="0"/>
              </a:rPr>
              <a:t> </a:t>
            </a:r>
            <a:endParaRPr lang="es-CR" sz="1400" dirty="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Para agosto</a:t>
            </a:r>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2021, se dio el acompañamiento virtual y presencial, sobre el mantenimiento preventivo y correctivo de los 23 relojes marcadores con la empresa adjudicada</a:t>
            </a:r>
            <a:r>
              <a:rPr lang="es-MX" sz="1400" dirty="0" smtClean="0">
                <a:latin typeface="Arial" panose="020B0604020202020204" pitchFamily="34" charset="0"/>
                <a:cs typeface="Arial" panose="020B0604020202020204" pitchFamily="34" charset="0"/>
              </a:rPr>
              <a:t>.</a:t>
            </a:r>
            <a:endParaRPr lang="es-CR" sz="14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algn="just" hangingPunct="0"/>
            <a:endParaRPr lang="es-CR" sz="1200" dirty="0">
              <a:latin typeface="Arial" panose="020B0604020202020204" pitchFamily="34" charset="0"/>
              <a:cs typeface="Arial" panose="020B0604020202020204" pitchFamily="34" charset="0"/>
            </a:endParaRPr>
          </a:p>
          <a:p>
            <a:pPr algn="just" hangingPunct="0"/>
            <a:endParaRPr lang="es-CR" sz="1200" dirty="0" smtClean="0">
              <a:latin typeface="Arial" panose="020B0604020202020204" pitchFamily="34" charset="0"/>
              <a:cs typeface="Arial" panose="020B0604020202020204" pitchFamily="34" charset="0"/>
            </a:endParaRPr>
          </a:p>
          <a:p>
            <a:pPr marL="0" indent="0" algn="just">
              <a:buNone/>
            </a:pPr>
            <a:endParaRPr lang="es-CR" sz="1600" dirty="0" smtClean="0">
              <a:latin typeface="Arial" panose="020B0604020202020204" pitchFamily="34" charset="0"/>
              <a:cs typeface="Arial" panose="020B0604020202020204" pitchFamily="34" charset="0"/>
            </a:endParaRPr>
          </a:p>
          <a:p>
            <a:pPr marL="0" indent="0" algn="just">
              <a:buFont typeface="Wingdings 2"/>
              <a:buNone/>
            </a:pPr>
            <a:endParaRPr lang="es-CR" sz="1800" b="1" dirty="0" smtClean="0">
              <a:latin typeface="Arial" panose="020B0604020202020204" pitchFamily="34" charset="0"/>
              <a:cs typeface="Arial" panose="020B0604020202020204" pitchFamily="34" charset="0"/>
            </a:endParaRPr>
          </a:p>
          <a:p>
            <a:pPr marL="0" indent="0" algn="just">
              <a:buFont typeface="Wingdings 2"/>
              <a:buNone/>
            </a:pPr>
            <a:endParaRPr lang="es-CR" sz="2000" dirty="0" smtClean="0"/>
          </a:p>
          <a:p>
            <a:pPr marL="0" indent="0" algn="just">
              <a:buFont typeface="Wingdings 2"/>
              <a:buNone/>
            </a:pPr>
            <a:endParaRPr lang="es-ES" sz="2000" b="1" u="sng" dirty="0">
              <a:latin typeface="Arial" panose="020B0604020202020204" pitchFamily="34" charset="0"/>
              <a:cs typeface="Arial" panose="020B0604020202020204" pitchFamily="34" charset="0"/>
            </a:endParaRPr>
          </a:p>
        </p:txBody>
      </p:sp>
      <p:sp>
        <p:nvSpPr>
          <p:cNvPr id="11" name="Título 5"/>
          <p:cNvSpPr>
            <a:spLocks noGrp="1"/>
          </p:cNvSpPr>
          <p:nvPr>
            <p:ph type="title"/>
          </p:nvPr>
        </p:nvSpPr>
        <p:spPr>
          <a:xfrm>
            <a:off x="721721" y="1293152"/>
            <a:ext cx="7965079" cy="701802"/>
          </a:xfrm>
        </p:spPr>
        <p:txBody>
          <a:bodyPr>
            <a:normAutofit/>
          </a:bodyPr>
          <a:lstStyle/>
          <a:p>
            <a:pPr algn="ctr"/>
            <a:r>
              <a:rPr lang="es-ES_tradnl" sz="2000" b="1" u="sng" dirty="0">
                <a:solidFill>
                  <a:schemeClr val="tx1"/>
                </a:solidFill>
                <a:latin typeface="Arial" panose="020B0604020202020204" pitchFamily="34" charset="0"/>
                <a:cs typeface="Arial" panose="020B0604020202020204" pitchFamily="34" charset="0"/>
              </a:rPr>
              <a:t>Procedimiento, Indicadores de Gestión y </a:t>
            </a:r>
            <a:r>
              <a:rPr lang="es-ES_tradnl" sz="2000" b="1" u="sng" dirty="0" smtClean="0">
                <a:solidFill>
                  <a:schemeClr val="tx1"/>
                </a:solidFill>
                <a:latin typeface="Arial" panose="020B0604020202020204" pitchFamily="34" charset="0"/>
                <a:cs typeface="Arial" panose="020B0604020202020204" pitchFamily="34" charset="0"/>
              </a:rPr>
              <a:t>Resultados:</a:t>
            </a:r>
            <a:br>
              <a:rPr lang="es-ES_tradnl" sz="2000" b="1" u="sng" dirty="0" smtClean="0">
                <a:solidFill>
                  <a:schemeClr val="tx1"/>
                </a:solidFill>
                <a:latin typeface="Arial" panose="020B0604020202020204" pitchFamily="34" charset="0"/>
                <a:cs typeface="Arial" panose="020B0604020202020204" pitchFamily="34" charset="0"/>
              </a:rPr>
            </a:br>
            <a:r>
              <a:rPr lang="es-ES_tradnl" sz="2000" b="1" u="sng" dirty="0" smtClean="0">
                <a:solidFill>
                  <a:schemeClr val="tx1"/>
                </a:solidFill>
                <a:latin typeface="Arial" panose="020B0604020202020204" pitchFamily="34" charset="0"/>
                <a:cs typeface="Arial" panose="020B0604020202020204" pitchFamily="34" charset="0"/>
              </a:rPr>
              <a:t>Sistema de Marcas – Oficinas Centrales</a:t>
            </a:r>
            <a:endParaRPr lang="es-C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97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29088</TotalTime>
  <Words>3114</Words>
  <Application>Microsoft Office PowerPoint</Application>
  <PresentationFormat>Presentación en pantalla (4:3)</PresentationFormat>
  <Paragraphs>448</Paragraphs>
  <Slides>43</Slides>
  <Notes>24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43</vt:i4>
      </vt:variant>
    </vt:vector>
  </HeadingPairs>
  <TitlesOfParts>
    <vt:vector size="54" baseType="lpstr">
      <vt:lpstr>Arial Unicode MS</vt:lpstr>
      <vt:lpstr>Albertus Medium</vt:lpstr>
      <vt:lpstr>Arial</vt:lpstr>
      <vt:lpstr>Calibri</vt:lpstr>
      <vt:lpstr>Constantia</vt:lpstr>
      <vt:lpstr>Euphemia</vt:lpstr>
      <vt:lpstr>Open Sans</vt:lpstr>
      <vt:lpstr>Times New Roman</vt:lpstr>
      <vt:lpstr>Wingdings 2</vt:lpstr>
      <vt:lpstr>Flujo</vt:lpstr>
      <vt:lpstr>Diseño personalizado</vt:lpstr>
      <vt:lpstr>Presentación de PowerPoint</vt:lpstr>
      <vt:lpstr>Labor Sustantiva de UGAL</vt:lpstr>
      <vt:lpstr>Administración del Sistema de marcas  Oficinas Centrales</vt:lpstr>
      <vt:lpstr>Labor Sustantiva</vt:lpstr>
      <vt:lpstr>Procedimiento, Indicadores de Gestión y Resultados: Sistema de Marcas – Oficinas Centrales</vt:lpstr>
      <vt:lpstr>Procedimiento, Indicadores de Gestión y Resultados: Sistema de Marcas – Oficinas Centrales</vt:lpstr>
      <vt:lpstr>Procedimiento, Indicadores de Gestión y Resultados:  Sistema de Marcas – Oficinas Centrales</vt:lpstr>
      <vt:lpstr>Presentación de PowerPoint</vt:lpstr>
      <vt:lpstr>Procedimiento, Indicadores de Gestión y Resultados: Sistema de Marcas – Oficinas Centrales</vt:lpstr>
      <vt:lpstr>Presentación de PowerPoint</vt:lpstr>
      <vt:lpstr>Presentación de PowerPoint</vt:lpstr>
      <vt:lpstr>     Labor sustantiva: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de Bienestar Integral </vt:lpstr>
      <vt:lpstr>Presentación de PowerPoint</vt:lpstr>
      <vt:lpstr> Procedimiento de Capacitación de la Dirección de Recursos Humanos</vt:lpstr>
      <vt:lpstr>Presentación de PowerPoint</vt:lpstr>
      <vt:lpstr>Presentación de PowerPoint</vt:lpstr>
      <vt:lpstr>Presentación de PowerPoint</vt:lpstr>
      <vt:lpstr>Presentación de PowerPoint</vt:lpstr>
      <vt:lpstr>Presentación de PowerPoint</vt:lpstr>
      <vt:lpstr>Contrataciones Realizadas</vt:lpstr>
      <vt:lpstr>Diversos trámites </vt:lpstr>
      <vt:lpstr>Contrataciones continuas:</vt:lpstr>
      <vt:lpstr>Objetivos y resultados</vt:lpstr>
      <vt:lpstr>Presentación de PowerPoint</vt:lpstr>
      <vt:lpstr>Proyecto  “Mi Perfil MEP”</vt:lpstr>
      <vt:lpstr>Objetivo</vt:lpstr>
      <vt:lpstr>Resultados</vt:lpstr>
      <vt:lpstr>Obstáculos por mejorar:</vt:lpstr>
      <vt:lpstr>Sistema Trazabilidad.  Módulo Correspondencia </vt:lpstr>
      <vt:lpstr>Objetivo</vt:lpstr>
      <vt:lpstr>Resultados</vt:lpstr>
      <vt:lpstr>Obstáculos por mejorar: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amurilloj</dc:creator>
  <cp:lastModifiedBy>Maria Ramirez Calderon</cp:lastModifiedBy>
  <cp:revision>1126</cp:revision>
  <cp:lastPrinted>2014-11-26T16:11:40Z</cp:lastPrinted>
  <dcterms:created xsi:type="dcterms:W3CDTF">2011-07-08T13:19:55Z</dcterms:created>
  <dcterms:modified xsi:type="dcterms:W3CDTF">2021-10-06T14:48:20Z</dcterms:modified>
</cp:coreProperties>
</file>