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1" r:id="rId4"/>
    <p:sldId id="263" r:id="rId5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A4813-DA63-4B24-B5C4-61FB82429611}" type="datetimeFigureOut">
              <a:rPr lang="es-CR" smtClean="0"/>
              <a:t>06/10/2021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A15E2-7CAB-4F00-A52B-EFACB933FA8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61246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868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208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050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2475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14B-B063-4BDD-94F6-6C3CB946F05A}" type="datetimeFigureOut">
              <a:rPr lang="es-CR" smtClean="0"/>
              <a:t>06/10/2021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BA0A-7046-47C7-A7C0-EE7D526C41C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0803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14B-B063-4BDD-94F6-6C3CB946F05A}" type="datetimeFigureOut">
              <a:rPr lang="es-CR" smtClean="0"/>
              <a:t>06/10/2021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BA0A-7046-47C7-A7C0-EE7D526C41C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9749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14B-B063-4BDD-94F6-6C3CB946F05A}" type="datetimeFigureOut">
              <a:rPr lang="es-CR" smtClean="0"/>
              <a:t>06/10/2021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BA0A-7046-47C7-A7C0-EE7D526C41C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6833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14B-B063-4BDD-94F6-6C3CB946F05A}" type="datetimeFigureOut">
              <a:rPr lang="es-CR" smtClean="0"/>
              <a:t>06/10/2021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BA0A-7046-47C7-A7C0-EE7D526C41C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8031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14B-B063-4BDD-94F6-6C3CB946F05A}" type="datetimeFigureOut">
              <a:rPr lang="es-CR" smtClean="0"/>
              <a:t>06/10/2021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BA0A-7046-47C7-A7C0-EE7D526C41C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3883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14B-B063-4BDD-94F6-6C3CB946F05A}" type="datetimeFigureOut">
              <a:rPr lang="es-CR" smtClean="0"/>
              <a:t>06/10/2021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BA0A-7046-47C7-A7C0-EE7D526C41C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3889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14B-B063-4BDD-94F6-6C3CB946F05A}" type="datetimeFigureOut">
              <a:rPr lang="es-CR" smtClean="0"/>
              <a:t>06/10/2021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BA0A-7046-47C7-A7C0-EE7D526C41C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262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14B-B063-4BDD-94F6-6C3CB946F05A}" type="datetimeFigureOut">
              <a:rPr lang="es-CR" smtClean="0"/>
              <a:t>06/10/2021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BA0A-7046-47C7-A7C0-EE7D526C41C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5442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14B-B063-4BDD-94F6-6C3CB946F05A}" type="datetimeFigureOut">
              <a:rPr lang="es-CR" smtClean="0"/>
              <a:t>06/10/2021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BA0A-7046-47C7-A7C0-EE7D526C41C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8575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14B-B063-4BDD-94F6-6C3CB946F05A}" type="datetimeFigureOut">
              <a:rPr lang="es-CR" smtClean="0"/>
              <a:t>06/10/2021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BA0A-7046-47C7-A7C0-EE7D526C41C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07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6C14B-B063-4BDD-94F6-6C3CB946F05A}" type="datetimeFigureOut">
              <a:rPr lang="es-CR" smtClean="0"/>
              <a:t>06/10/2021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0BA0A-7046-47C7-A7C0-EE7D526C41C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7572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6C14B-B063-4BDD-94F6-6C3CB946F05A}" type="datetimeFigureOut">
              <a:rPr lang="es-CR" smtClean="0"/>
              <a:t>06/10/2021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0BA0A-7046-47C7-A7C0-EE7D526C41C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3616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1703512" y="5589241"/>
            <a:ext cx="9073008" cy="587905"/>
            <a:chOff x="-71470" y="6286520"/>
            <a:chExt cx="9572692" cy="587905"/>
          </a:xfrm>
        </p:grpSpPr>
        <p:sp>
          <p:nvSpPr>
            <p:cNvPr id="5" name="4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" name="6 Título"/>
          <p:cNvSpPr txBox="1">
            <a:spLocks/>
          </p:cNvSpPr>
          <p:nvPr/>
        </p:nvSpPr>
        <p:spPr>
          <a:xfrm>
            <a:off x="7536160" y="6381329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es-CR" sz="1400" b="1" dirty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9006" y="476672"/>
            <a:ext cx="1296144" cy="873290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2327202" y="2735709"/>
            <a:ext cx="763627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R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Departamento de Servicios Médicos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582472" y="6356351"/>
            <a:ext cx="7620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126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3200" b="1" dirty="0"/>
              <a:t>	</a:t>
            </a:r>
            <a:br>
              <a:rPr lang="es-ES" sz="3200" b="1" dirty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100" b="1" u="sng" dirty="0">
                <a:latin typeface="Arial" panose="020B0604020202020204" pitchFamily="34" charset="0"/>
                <a:cs typeface="Arial" panose="020B0604020202020204" pitchFamily="34" charset="0"/>
              </a:rPr>
              <a:t>Labor sustantiva: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 smtClean="0"/>
          </a:p>
          <a:p>
            <a:pPr algn="just"/>
            <a:r>
              <a:rPr lang="es-CR" sz="2000" dirty="0"/>
              <a:t>Brindar una atención integral a los funcionarios de oficinas centrales del MEP a través de los diferentes servicios de salud que en la actualidad está compuestos por una Fisioterapeuta, una Psicóloga, una Médico Internista, una Enfermera y un Médico General  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7" name="6 Título"/>
          <p:cNvSpPr txBox="1">
            <a:spLocks/>
          </p:cNvSpPr>
          <p:nvPr/>
        </p:nvSpPr>
        <p:spPr>
          <a:xfrm>
            <a:off x="7474496" y="6443363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es-CR" sz="1400" b="1" dirty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6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3512" y="476672"/>
            <a:ext cx="1296144" cy="87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02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7248128" y="6453337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s-CR" sz="1400" b="1" dirty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674782" y="5461954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1981200" y="1238938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017024" y="1484784"/>
            <a:ext cx="82296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>
                <a:solidFill>
                  <a:schemeClr val="tx2"/>
                </a:solidFill>
                <a:latin typeface="Arial" panose="020B0604020202020204" pitchFamily="34" charset="0"/>
              </a:rPr>
              <a:t>Objetivos y resultados</a:t>
            </a:r>
          </a:p>
          <a:p>
            <a:pPr>
              <a:lnSpc>
                <a:spcPct val="150000"/>
              </a:lnSpc>
            </a:pPr>
            <a:r>
              <a:rPr lang="es-E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atención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 los funcionarios en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forma presencial o por telemedicina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las diferentes especialidades del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Se implementan los indicadores de gestión de la DRH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Se da seguimiento al sistema de control interno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Sistema </a:t>
            </a:r>
            <a:r>
              <a:rPr lang="es-ES" smtClean="0">
                <a:latin typeface="Arial" panose="020B0604020202020204" pitchFamily="34" charset="0"/>
                <a:cs typeface="Arial" panose="020B0604020202020204" pitchFamily="34" charset="0"/>
              </a:rPr>
              <a:t>de citas en línea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dirty="0"/>
              <a:t> </a:t>
            </a:r>
          </a:p>
        </p:txBody>
      </p:sp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3512" y="476672"/>
            <a:ext cx="1296144" cy="87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0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7248128" y="6453337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s-CR" sz="1400" b="1" dirty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674782" y="5461954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1981200" y="1238938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017024" y="1484785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>
                <a:solidFill>
                  <a:schemeClr val="tx2"/>
                </a:solidFill>
                <a:latin typeface="Arial" panose="020B0604020202020204" pitchFamily="34" charset="0"/>
              </a:rPr>
              <a:t>Objetivos y resultados</a:t>
            </a:r>
          </a:p>
          <a:p>
            <a:pPr>
              <a:lnSpc>
                <a:spcPct val="150000"/>
              </a:lnSpc>
            </a:pPr>
            <a:r>
              <a:rPr lang="es-ES" sz="1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Resutados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Los funcionarios lograron aprovechar el 100% de los servicios brindados en el Departamento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sistema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de citas en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línea le ha dado al departamento un plus importante en cuanto a la eficacia y eficiencia para la obtención de citas de los funcionarios  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Debido a la situación actual del país por el COVID-19 se implemento la modalidad del telemedicina la cual a tenido un impacto positivo en los funcionarios que se encuentran en teletrabajo y que han requerido de alguno de los servicios que ofrece el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esta al día con los indicadores de gestión en el programa establecido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esta al día con los requerimientos solicitados del control interno. 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dirty="0"/>
              <a:t> </a:t>
            </a:r>
          </a:p>
        </p:txBody>
      </p:sp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3512" y="476672"/>
            <a:ext cx="1296144" cy="87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881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242</Words>
  <Application>Microsoft Office PowerPoint</Application>
  <PresentationFormat>Panorámica</PresentationFormat>
  <Paragraphs>52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     Labor sustantiva: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Manrique Garcia Saenz</dc:creator>
  <cp:lastModifiedBy>Manrique Garcia Saenz</cp:lastModifiedBy>
  <cp:revision>4</cp:revision>
  <dcterms:created xsi:type="dcterms:W3CDTF">2021-10-06T15:35:20Z</dcterms:created>
  <dcterms:modified xsi:type="dcterms:W3CDTF">2021-10-06T17:12:51Z</dcterms:modified>
</cp:coreProperties>
</file>