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13"/>
  </p:notesMasterIdLst>
  <p:handoutMasterIdLst>
    <p:handoutMasterId r:id="rId14"/>
  </p:handoutMasterIdLst>
  <p:sldIdLst>
    <p:sldId id="272" r:id="rId3"/>
    <p:sldId id="330" r:id="rId4"/>
    <p:sldId id="331" r:id="rId5"/>
    <p:sldId id="340" r:id="rId6"/>
    <p:sldId id="332" r:id="rId7"/>
    <p:sldId id="342" r:id="rId8"/>
    <p:sldId id="341" r:id="rId9"/>
    <p:sldId id="338" r:id="rId10"/>
    <p:sldId id="337" r:id="rId11"/>
    <p:sldId id="333" r:id="rId12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1\II%20Cuatrimestre\Informe%20de%20Funciones%20-%20DARH%20-%202021%20v2.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zofeifab\Documents\DASGRH\2021\Informe%20de%20Gesti&#243;n%202021\II%20Cuatrimestre\Informe%20de%20Funciones%20-%20DARH%20-%202021%20v2.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R"/>
              <a:t>Detalle de digitación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'Informe DARH'!$C$21:$F$21</c:f>
              <c:strCache>
                <c:ptCount val="4"/>
                <c:pt idx="0">
                  <c:v>Prorroga de Nombramiento Interino</c:v>
                </c:pt>
                <c:pt idx="1">
                  <c:v>Prórroga por Continuidad</c:v>
                </c:pt>
                <c:pt idx="2">
                  <c:v>Desestimas</c:v>
                </c:pt>
                <c:pt idx="3">
                  <c:v>Nombramientos Interinos</c:v>
                </c:pt>
              </c:strCache>
            </c:strRef>
          </c:cat>
          <c:val>
            <c:numRef>
              <c:f>'Informe DARH'!$C$28:$F$28</c:f>
              <c:numCache>
                <c:formatCode>General</c:formatCode>
                <c:ptCount val="4"/>
                <c:pt idx="0">
                  <c:v>42026</c:v>
                </c:pt>
                <c:pt idx="1">
                  <c:v>1086</c:v>
                </c:pt>
                <c:pt idx="2">
                  <c:v>2164</c:v>
                </c:pt>
                <c:pt idx="3">
                  <c:v>11017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9-4658-AE19-430746770E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78706992"/>
        <c:axId val="1078702000"/>
      </c:barChart>
      <c:catAx>
        <c:axId val="107870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78702000"/>
        <c:crosses val="autoZero"/>
        <c:auto val="1"/>
        <c:lblAlgn val="ctr"/>
        <c:lblOffset val="100"/>
        <c:noMultiLvlLbl val="0"/>
      </c:catAx>
      <c:valAx>
        <c:axId val="107870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7870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Acciones en atención a Pandemia COVID-19 durante el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'Informe DARH'!$C$73</c:f>
              <c:strCache>
                <c:ptCount val="1"/>
                <c:pt idx="0">
                  <c:v>Cantidad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alpha val="48000"/>
                  <a:satMod val="105000"/>
                </a:scrgb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'Informe DARH'!$B$74:$B$75</c:f>
              <c:strCache>
                <c:ptCount val="2"/>
                <c:pt idx="0">
                  <c:v>Envío a la STAP Ley 9950, autorización para nombrar Título Primero</c:v>
                </c:pt>
                <c:pt idx="1">
                  <c:v>Modificación de fecha vence en NI por interrupción de curso lectivo 2021</c:v>
                </c:pt>
              </c:strCache>
            </c:strRef>
          </c:cat>
          <c:val>
            <c:numRef>
              <c:f>'Informe DARH'!$C$74:$C$75</c:f>
              <c:numCache>
                <c:formatCode>General</c:formatCode>
                <c:ptCount val="2"/>
                <c:pt idx="0">
                  <c:v>701</c:v>
                </c:pt>
                <c:pt idx="1">
                  <c:v>6495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AE-4200-AC7C-5B66BA42A6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16641408"/>
        <c:axId val="516644320"/>
      </c:barChart>
      <c:catAx>
        <c:axId val="51664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516644320"/>
        <c:crosses val="autoZero"/>
        <c:auto val="1"/>
        <c:lblAlgn val="ctr"/>
        <c:lblOffset val="100"/>
        <c:noMultiLvlLbl val="0"/>
      </c:catAx>
      <c:valAx>
        <c:axId val="51664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51664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17/09/2021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17/09/2021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83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907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18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0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21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490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07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25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6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17/09/2021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17/09/2021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17/09/2021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17/09/2021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17/09/2021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17/09/2021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17/09/2021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17/09/2021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17/09/2021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17/09/2021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17/09/2021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17/09/2021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17/09/2021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17/09/2021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17/09/2021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17/09/2021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17/09/2021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Asignación del Recurso Humano</a:t>
            </a:r>
          </a:p>
          <a:p>
            <a:pPr algn="ctr"/>
            <a:r>
              <a:rPr lang="es-CR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– </a:t>
            </a:r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s-CR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CUATRIMESTRE 2021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7888" y="1093371"/>
            <a:ext cx="820891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la implementación de diferentes herramientas informáticas que nos permitan ejecutar una administración más pragmática y disminuyendo el uso del papel.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y llevar los controles necesarios para concluir el ejercicio económico 2021 apegados a la Norma 12 y toda la normativa en cuanto a la modificación del curso lectivo.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Ejecutar una correcta eliminación de documentación de años anteriores, en apego a las tablas de plazos y al Archivo Central.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Apoyar y fomentar las funciones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teletrabajables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evitar desplazamientos innecesarios hasta el edificio, con esto colaboramos con la exposición de nuestros funcionarios al virus Covid-19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ahorro a nivel de servicios generales.</a:t>
            </a:r>
            <a:endParaRPr lang="es-CR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23528" y="1514378"/>
            <a:ext cx="820891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Encargados de garantizar una correcta asignación de recurso humano en las diferentes modalidades e instancias educativas publicas del país , así como sus sobresueldos relacionados.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Departamento segmenta la atención de las poblaciones en las siguientes unidades: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Académica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Secundaria Técnica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Preescolar y Primaria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Educación Indígena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Programas Especiales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2522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7200" y="712141"/>
            <a:ext cx="822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Mantener optimo los niveles de ocupación de puestos y lecciones a lo largo del año-</a:t>
            </a: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sostenibilidad de los indicadores sobre niveles de vacancia de puestos y lecciones.</a:t>
            </a:r>
          </a:p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 startAt="2"/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Garantizar un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efectivo curso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lectivo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dadas las modificaciones que ha tenido en atención a la pandemia por COVID-19.</a:t>
            </a:r>
          </a:p>
          <a:p>
            <a:pPr algn="just"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Inicio y seguimiento al curso lectivo de manera efectiva dadas las contingencias para modificar nombramientos y proyectar gastos presupuestarios.</a:t>
            </a: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319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38631" y="1117511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712141"/>
            <a:ext cx="822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Ejecutar eficientemente el nivel de empleo de puestos y lecciones a lo largo del año.</a:t>
            </a: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Saldos de lecciones y puestos por programa actualizados, según el flujo de información emitidas por el centro educativo y el Departamento de Formulación Presupuestaria.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CR" sz="1400" dirty="0" smtClean="0"/>
          </a:p>
        </p:txBody>
      </p:sp>
    </p:spTree>
    <p:extLst>
      <p:ext uri="{BB962C8B-B14F-4D97-AF65-F5344CB8AC3E}">
        <p14:creationId xmlns:p14="http://schemas.microsoft.com/office/powerpoint/2010/main" val="12070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822409"/>
              </p:ext>
            </p:extLst>
          </p:nvPr>
        </p:nvGraphicFramePr>
        <p:xfrm>
          <a:off x="299760" y="1916832"/>
          <a:ext cx="83870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117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22" y="2193227"/>
            <a:ext cx="8988481" cy="30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4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82" y="2276872"/>
            <a:ext cx="9002018" cy="303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29" y="2204864"/>
            <a:ext cx="9011543" cy="301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9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464049"/>
              </p:ext>
            </p:extLst>
          </p:nvPr>
        </p:nvGraphicFramePr>
        <p:xfrm>
          <a:off x="251520" y="2252662"/>
          <a:ext cx="8712968" cy="398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538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23523</TotalTime>
  <Words>430</Words>
  <Application>Microsoft Office PowerPoint</Application>
  <PresentationFormat>Presentación en pantalla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Andrey Gerardo Azofeifa Bolaños</cp:lastModifiedBy>
  <cp:revision>854</cp:revision>
  <cp:lastPrinted>2014-11-26T16:11:40Z</cp:lastPrinted>
  <dcterms:created xsi:type="dcterms:W3CDTF">2011-07-08T13:19:55Z</dcterms:created>
  <dcterms:modified xsi:type="dcterms:W3CDTF">2021-09-17T16:14:05Z</dcterms:modified>
</cp:coreProperties>
</file>