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9"/>
  </p:notesMasterIdLst>
  <p:handoutMasterIdLst>
    <p:handoutMasterId r:id="rId10"/>
  </p:handoutMasterIdLst>
  <p:sldIdLst>
    <p:sldId id="272" r:id="rId3"/>
    <p:sldId id="318" r:id="rId4"/>
    <p:sldId id="257" r:id="rId5"/>
    <p:sldId id="287" r:id="rId6"/>
    <p:sldId id="319" r:id="rId7"/>
    <p:sldId id="312" r:id="rId8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11030-4308-44C1-8D7B-D16C63ACBD5E}" type="doc">
      <dgm:prSet loTypeId="urn:microsoft.com/office/officeart/2005/8/layout/vProcess5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R"/>
        </a:p>
      </dgm:t>
    </dgm:pt>
    <dgm:pt modelId="{54DDCBD2-2868-4B73-8E87-7DFE6E47A3B2}">
      <dgm:prSet custT="1"/>
      <dgm:spPr/>
      <dgm:t>
        <a:bodyPr/>
        <a:lstStyle/>
        <a:p>
          <a:pPr algn="just"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El desarrollo e implementación de un modelo de proyección de gastos, basado en el comportamiento  histórico de periodos pasados.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4446C-2D38-42E4-98DB-0AFABEB29D90}" type="parTrans" cxnId="{29DB22D3-639E-414B-88C0-E7EE0769DF2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08680C-E504-4A84-BAEA-BDF4A6C61747}" type="sibTrans" cxnId="{29DB22D3-639E-414B-88C0-E7EE0769DF2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F9D274-1649-4FC5-B7D2-362EFBE5C8A8}">
      <dgm:prSet custT="1"/>
      <dgm:spPr/>
      <dgm:t>
        <a:bodyPr/>
        <a:lstStyle/>
        <a:p>
          <a:pPr algn="just"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El análisis de los gastos bajo una  perspectiva cuantitativa y cualitativa de las diferentes subpartidas y que permitan colaborar con los objetivos de la planificación estratégica de la institución.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7E9A8-28E7-409A-AE3F-FE2457FC805C}" type="parTrans" cxnId="{1D80E9D2-2603-4911-8174-3306B7FFE562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E37884-06D5-40BA-9DCD-9239AD6193A9}" type="sibTrans" cxnId="{1D80E9D2-2603-4911-8174-3306B7FFE562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12C85-637B-45A6-A091-3516B5620E3A}">
      <dgm:prSet custT="1"/>
      <dgm:spPr/>
      <dgm:t>
        <a:bodyPr/>
        <a:lstStyle/>
        <a:p>
          <a:pPr algn="just"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Marcar los comportamientos generales y líneas de actuación concretas en un periodo de tiempo determinado.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8DA3D9-4338-4C3C-98C1-08A213AC644C}" type="parTrans" cxnId="{9CAD9865-6816-47AC-BB33-E9DF8EDA323D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90CCC-C579-4D2F-9CA1-A943E8E38751}" type="sibTrans" cxnId="{9CAD9865-6816-47AC-BB33-E9DF8EDA323D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391CD6-B14F-4FA4-AA02-CEB239A1FF6C}">
      <dgm:prSet custT="1"/>
      <dgm:spPr/>
      <dgm:t>
        <a:bodyPr anchor="ctr"/>
        <a:lstStyle/>
        <a:p>
          <a:pPr algn="just" rtl="0"/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Fiscalizar y controlar la ejecución del gasto de la Partida 0 “Remuneraciones” y rubros conexos.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8A818B-C058-410F-87B2-3676ACDD9FFE}" type="parTrans" cxnId="{E0820CC5-86FC-46E7-B4BC-865AD185C2E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3F1252-67A4-4C16-8D06-6316809E9FC5}" type="sibTrans" cxnId="{E0820CC5-86FC-46E7-B4BC-865AD185C2E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D8BE5-C1A2-4DEB-A764-3AA09D100D62}">
      <dgm:prSet custT="1"/>
      <dgm:spPr/>
      <dgm:t>
        <a:bodyPr/>
        <a:lstStyle/>
        <a:p>
          <a:pPr algn="just" rtl="0"/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Garantizar la existencia de suficiente contenido económico logrando con ello en todo momento el efectivo pago salarial de cada uno de los funcionarios del MEP.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5A62C1-A528-4D7F-BCC1-EAB32C00CC89}" type="parTrans" cxnId="{9A1CBAFA-4B01-4215-AD9A-AA6EBAE31FF5}">
      <dgm:prSet/>
      <dgm:spPr/>
      <dgm:t>
        <a:bodyPr/>
        <a:lstStyle/>
        <a:p>
          <a:endParaRPr lang="es-CR"/>
        </a:p>
      </dgm:t>
    </dgm:pt>
    <dgm:pt modelId="{4CE419CF-447D-4234-86AD-A4825E88931C}" type="sibTrans" cxnId="{9A1CBAFA-4B01-4215-AD9A-AA6EBAE31FF5}">
      <dgm:prSet/>
      <dgm:spPr/>
      <dgm:t>
        <a:bodyPr/>
        <a:lstStyle/>
        <a:p>
          <a:endParaRPr lang="es-CR"/>
        </a:p>
      </dgm:t>
    </dgm:pt>
    <dgm:pt modelId="{A4367D71-F0ED-489A-9476-E46269121A6D}" type="pres">
      <dgm:prSet presAssocID="{A1E11030-4308-44C1-8D7B-D16C63ACBD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689FA610-F7C7-406E-8CD1-43782131A96C}" type="pres">
      <dgm:prSet presAssocID="{A1E11030-4308-44C1-8D7B-D16C63ACBD5E}" presName="dummyMaxCanvas" presStyleCnt="0">
        <dgm:presLayoutVars/>
      </dgm:prSet>
      <dgm:spPr/>
    </dgm:pt>
    <dgm:pt modelId="{844FF389-357A-4ADE-9919-434A60DBEBF9}" type="pres">
      <dgm:prSet presAssocID="{A1E11030-4308-44C1-8D7B-D16C63ACBD5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20FBBE6-6D57-4CE2-8739-E2C6B5A0E5C3}" type="pres">
      <dgm:prSet presAssocID="{A1E11030-4308-44C1-8D7B-D16C63ACBD5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E9A2B83-E879-40F0-AC08-2FF2F5BE1BCA}" type="pres">
      <dgm:prSet presAssocID="{A1E11030-4308-44C1-8D7B-D16C63ACBD5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54CAA49-E9C6-4278-B337-4BA1A89528C7}" type="pres">
      <dgm:prSet presAssocID="{A1E11030-4308-44C1-8D7B-D16C63ACBD5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5AE0CB0-F103-412B-A4AD-5545FFB81E55}" type="pres">
      <dgm:prSet presAssocID="{A1E11030-4308-44C1-8D7B-D16C63ACBD5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8077677-0E2A-476A-8D61-A4F7547BACA9}" type="pres">
      <dgm:prSet presAssocID="{A1E11030-4308-44C1-8D7B-D16C63ACBD5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5FF5066-5C83-4323-A41A-BD26358D77F8}" type="pres">
      <dgm:prSet presAssocID="{A1E11030-4308-44C1-8D7B-D16C63ACBD5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B2D56A3-6488-4A7B-8B3A-B62ED1C06994}" type="pres">
      <dgm:prSet presAssocID="{A1E11030-4308-44C1-8D7B-D16C63ACBD5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3FD1CD1-0EE6-441C-8132-06C154DCE05E}" type="pres">
      <dgm:prSet presAssocID="{A1E11030-4308-44C1-8D7B-D16C63ACBD5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AA91844-A462-4DB8-9F8B-15245A696B4B}" type="pres">
      <dgm:prSet presAssocID="{A1E11030-4308-44C1-8D7B-D16C63ACBD5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85FC2B8-9CF0-48B5-8092-B7E0F9D82ADA}" type="pres">
      <dgm:prSet presAssocID="{A1E11030-4308-44C1-8D7B-D16C63ACBD5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4C536D-717E-47E6-9761-204E3A302366}" type="pres">
      <dgm:prSet presAssocID="{A1E11030-4308-44C1-8D7B-D16C63ACBD5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DE8D99C-0790-44B9-BA38-D1258117FD0C}" type="pres">
      <dgm:prSet presAssocID="{A1E11030-4308-44C1-8D7B-D16C63ACBD5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878039A-4FE6-4D2C-857E-E6E16C9BEA91}" type="pres">
      <dgm:prSet presAssocID="{A1E11030-4308-44C1-8D7B-D16C63ACBD5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48758448-D72F-437D-A9C9-78652FD6CC7F}" type="presOf" srcId="{8D412C85-637B-45A6-A091-3516B5620E3A}" destId="{7E9A2B83-E879-40F0-AC08-2FF2F5BE1BCA}" srcOrd="0" destOrd="0" presId="urn:microsoft.com/office/officeart/2005/8/layout/vProcess5"/>
    <dgm:cxn modelId="{B9DBFAF5-3806-4D6B-B5A6-8610ADBC5F95}" type="presOf" srcId="{8D412C85-637B-45A6-A091-3516B5620E3A}" destId="{024C536D-717E-47E6-9761-204E3A302366}" srcOrd="1" destOrd="0" presId="urn:microsoft.com/office/officeart/2005/8/layout/vProcess5"/>
    <dgm:cxn modelId="{03F02BE2-D415-4A4B-9B7D-F42C4E6079E0}" type="presOf" srcId="{313F1252-67A4-4C16-8D06-6316809E9FC5}" destId="{E3FD1CD1-0EE6-441C-8132-06C154DCE05E}" srcOrd="0" destOrd="0" presId="urn:microsoft.com/office/officeart/2005/8/layout/vProcess5"/>
    <dgm:cxn modelId="{BC689766-AFED-42CA-9DCD-026343091874}" type="presOf" srcId="{14E37884-06D5-40BA-9DCD-9239AD6193A9}" destId="{65FF5066-5C83-4323-A41A-BD26358D77F8}" srcOrd="0" destOrd="0" presId="urn:microsoft.com/office/officeart/2005/8/layout/vProcess5"/>
    <dgm:cxn modelId="{29DB22D3-639E-414B-88C0-E7EE0769DF2E}" srcId="{A1E11030-4308-44C1-8D7B-D16C63ACBD5E}" destId="{54DDCBD2-2868-4B73-8E87-7DFE6E47A3B2}" srcOrd="0" destOrd="0" parTransId="{3A04446C-2D38-42E4-98DB-0AFABEB29D90}" sibTransId="{6C08680C-E504-4A84-BAEA-BDF4A6C61747}"/>
    <dgm:cxn modelId="{9A1CBAFA-4B01-4215-AD9A-AA6EBAE31FF5}" srcId="{A1E11030-4308-44C1-8D7B-D16C63ACBD5E}" destId="{165D8BE5-C1A2-4DEB-A764-3AA09D100D62}" srcOrd="4" destOrd="0" parTransId="{415A62C1-A528-4D7F-BCC1-EAB32C00CC89}" sibTransId="{4CE419CF-447D-4234-86AD-A4825E88931C}"/>
    <dgm:cxn modelId="{9875933B-592A-4C6F-9E17-D4F876A7446B}" type="presOf" srcId="{6C08680C-E504-4A84-BAEA-BDF4A6C61747}" destId="{A8077677-0E2A-476A-8D61-A4F7547BACA9}" srcOrd="0" destOrd="0" presId="urn:microsoft.com/office/officeart/2005/8/layout/vProcess5"/>
    <dgm:cxn modelId="{9CAD9865-6816-47AC-BB33-E9DF8EDA323D}" srcId="{A1E11030-4308-44C1-8D7B-D16C63ACBD5E}" destId="{8D412C85-637B-45A6-A091-3516B5620E3A}" srcOrd="2" destOrd="0" parTransId="{BA8DA3D9-4338-4C3C-98C1-08A213AC644C}" sibTransId="{04990CCC-C579-4D2F-9CA1-A943E8E38751}"/>
    <dgm:cxn modelId="{2BF3824F-6FDB-4D65-9B77-2C1B239A00CE}" type="presOf" srcId="{165D8BE5-C1A2-4DEB-A764-3AA09D100D62}" destId="{2878039A-4FE6-4D2C-857E-E6E16C9BEA91}" srcOrd="1" destOrd="0" presId="urn:microsoft.com/office/officeart/2005/8/layout/vProcess5"/>
    <dgm:cxn modelId="{29F597E3-30EC-4173-B2DE-A3EDB5531821}" type="presOf" srcId="{F9F9D274-1649-4FC5-B7D2-362EFBE5C8A8}" destId="{E20FBBE6-6D57-4CE2-8739-E2C6B5A0E5C3}" srcOrd="0" destOrd="0" presId="urn:microsoft.com/office/officeart/2005/8/layout/vProcess5"/>
    <dgm:cxn modelId="{1793D2CE-CF94-413C-B8CF-7B14178E6059}" type="presOf" srcId="{60391CD6-B14F-4FA4-AA02-CEB239A1FF6C}" destId="{EDE8D99C-0790-44B9-BA38-D1258117FD0C}" srcOrd="1" destOrd="0" presId="urn:microsoft.com/office/officeart/2005/8/layout/vProcess5"/>
    <dgm:cxn modelId="{E0820CC5-86FC-46E7-B4BC-865AD185C2EE}" srcId="{A1E11030-4308-44C1-8D7B-D16C63ACBD5E}" destId="{60391CD6-B14F-4FA4-AA02-CEB239A1FF6C}" srcOrd="3" destOrd="0" parTransId="{9D8A818B-C058-410F-87B2-3676ACDD9FFE}" sibTransId="{313F1252-67A4-4C16-8D06-6316809E9FC5}"/>
    <dgm:cxn modelId="{1D80E9D2-2603-4911-8174-3306B7FFE562}" srcId="{A1E11030-4308-44C1-8D7B-D16C63ACBD5E}" destId="{F9F9D274-1649-4FC5-B7D2-362EFBE5C8A8}" srcOrd="1" destOrd="0" parTransId="{B857E9A8-28E7-409A-AE3F-FE2457FC805C}" sibTransId="{14E37884-06D5-40BA-9DCD-9239AD6193A9}"/>
    <dgm:cxn modelId="{8BCEA120-8724-472C-89CF-D708F9CE38D1}" type="presOf" srcId="{04990CCC-C579-4D2F-9CA1-A943E8E38751}" destId="{0B2D56A3-6488-4A7B-8B3A-B62ED1C06994}" srcOrd="0" destOrd="0" presId="urn:microsoft.com/office/officeart/2005/8/layout/vProcess5"/>
    <dgm:cxn modelId="{F6CE9D15-4422-4996-B81E-1F8184BB55EF}" type="presOf" srcId="{F9F9D274-1649-4FC5-B7D2-362EFBE5C8A8}" destId="{585FC2B8-9CF0-48B5-8092-B7E0F9D82ADA}" srcOrd="1" destOrd="0" presId="urn:microsoft.com/office/officeart/2005/8/layout/vProcess5"/>
    <dgm:cxn modelId="{A2D5C3B2-CB77-40D4-9F45-A3868DD22B2B}" type="presOf" srcId="{165D8BE5-C1A2-4DEB-A764-3AA09D100D62}" destId="{95AE0CB0-F103-412B-A4AD-5545FFB81E55}" srcOrd="0" destOrd="0" presId="urn:microsoft.com/office/officeart/2005/8/layout/vProcess5"/>
    <dgm:cxn modelId="{BCB20D22-C627-4C68-AA06-217C3237A48E}" type="presOf" srcId="{54DDCBD2-2868-4B73-8E87-7DFE6E47A3B2}" destId="{CAA91844-A462-4DB8-9F8B-15245A696B4B}" srcOrd="1" destOrd="0" presId="urn:microsoft.com/office/officeart/2005/8/layout/vProcess5"/>
    <dgm:cxn modelId="{B8538264-0DA9-456F-803F-D0B2C73EE5EF}" type="presOf" srcId="{A1E11030-4308-44C1-8D7B-D16C63ACBD5E}" destId="{A4367D71-F0ED-489A-9476-E46269121A6D}" srcOrd="0" destOrd="0" presId="urn:microsoft.com/office/officeart/2005/8/layout/vProcess5"/>
    <dgm:cxn modelId="{355538BB-9831-4A0E-9765-0E114614309C}" type="presOf" srcId="{54DDCBD2-2868-4B73-8E87-7DFE6E47A3B2}" destId="{844FF389-357A-4ADE-9919-434A60DBEBF9}" srcOrd="0" destOrd="0" presId="urn:microsoft.com/office/officeart/2005/8/layout/vProcess5"/>
    <dgm:cxn modelId="{1EFCB136-8229-49A4-A55C-562F7FF31532}" type="presOf" srcId="{60391CD6-B14F-4FA4-AA02-CEB239A1FF6C}" destId="{B54CAA49-E9C6-4278-B337-4BA1A89528C7}" srcOrd="0" destOrd="0" presId="urn:microsoft.com/office/officeart/2005/8/layout/vProcess5"/>
    <dgm:cxn modelId="{794760EE-B936-4A46-9367-2544BD3BC1D5}" type="presParOf" srcId="{A4367D71-F0ED-489A-9476-E46269121A6D}" destId="{689FA610-F7C7-406E-8CD1-43782131A96C}" srcOrd="0" destOrd="0" presId="urn:microsoft.com/office/officeart/2005/8/layout/vProcess5"/>
    <dgm:cxn modelId="{447949F4-A0B5-4978-B41C-2EF90A198FB1}" type="presParOf" srcId="{A4367D71-F0ED-489A-9476-E46269121A6D}" destId="{844FF389-357A-4ADE-9919-434A60DBEBF9}" srcOrd="1" destOrd="0" presId="urn:microsoft.com/office/officeart/2005/8/layout/vProcess5"/>
    <dgm:cxn modelId="{8B184DEC-712E-4327-98FD-0D0B82D502F4}" type="presParOf" srcId="{A4367D71-F0ED-489A-9476-E46269121A6D}" destId="{E20FBBE6-6D57-4CE2-8739-E2C6B5A0E5C3}" srcOrd="2" destOrd="0" presId="urn:microsoft.com/office/officeart/2005/8/layout/vProcess5"/>
    <dgm:cxn modelId="{F64DF51D-7A9A-4B95-9A1E-CC69AFAB1BD7}" type="presParOf" srcId="{A4367D71-F0ED-489A-9476-E46269121A6D}" destId="{7E9A2B83-E879-40F0-AC08-2FF2F5BE1BCA}" srcOrd="3" destOrd="0" presId="urn:microsoft.com/office/officeart/2005/8/layout/vProcess5"/>
    <dgm:cxn modelId="{2E474988-AF45-4C3D-9870-DDF7DE52063B}" type="presParOf" srcId="{A4367D71-F0ED-489A-9476-E46269121A6D}" destId="{B54CAA49-E9C6-4278-B337-4BA1A89528C7}" srcOrd="4" destOrd="0" presId="urn:microsoft.com/office/officeart/2005/8/layout/vProcess5"/>
    <dgm:cxn modelId="{3A5B10E0-6B71-4787-822F-FBABD8AE2EF3}" type="presParOf" srcId="{A4367D71-F0ED-489A-9476-E46269121A6D}" destId="{95AE0CB0-F103-412B-A4AD-5545FFB81E55}" srcOrd="5" destOrd="0" presId="urn:microsoft.com/office/officeart/2005/8/layout/vProcess5"/>
    <dgm:cxn modelId="{3A840346-F6BB-4F4A-BB50-180579D72B9E}" type="presParOf" srcId="{A4367D71-F0ED-489A-9476-E46269121A6D}" destId="{A8077677-0E2A-476A-8D61-A4F7547BACA9}" srcOrd="6" destOrd="0" presId="urn:microsoft.com/office/officeart/2005/8/layout/vProcess5"/>
    <dgm:cxn modelId="{F0D1022F-5B95-48E1-9D84-9029DDEF62E6}" type="presParOf" srcId="{A4367D71-F0ED-489A-9476-E46269121A6D}" destId="{65FF5066-5C83-4323-A41A-BD26358D77F8}" srcOrd="7" destOrd="0" presId="urn:microsoft.com/office/officeart/2005/8/layout/vProcess5"/>
    <dgm:cxn modelId="{61949872-C6EF-4573-9017-C57897F170B5}" type="presParOf" srcId="{A4367D71-F0ED-489A-9476-E46269121A6D}" destId="{0B2D56A3-6488-4A7B-8B3A-B62ED1C06994}" srcOrd="8" destOrd="0" presId="urn:microsoft.com/office/officeart/2005/8/layout/vProcess5"/>
    <dgm:cxn modelId="{EF1DEB70-1FBB-4400-A31E-04331EB4AFFF}" type="presParOf" srcId="{A4367D71-F0ED-489A-9476-E46269121A6D}" destId="{E3FD1CD1-0EE6-441C-8132-06C154DCE05E}" srcOrd="9" destOrd="0" presId="urn:microsoft.com/office/officeart/2005/8/layout/vProcess5"/>
    <dgm:cxn modelId="{A7ADD4CD-72EF-45D2-B170-AC611BAF001A}" type="presParOf" srcId="{A4367D71-F0ED-489A-9476-E46269121A6D}" destId="{CAA91844-A462-4DB8-9F8B-15245A696B4B}" srcOrd="10" destOrd="0" presId="urn:microsoft.com/office/officeart/2005/8/layout/vProcess5"/>
    <dgm:cxn modelId="{AE2541A0-F538-464B-B24E-EF9AEA2C99AC}" type="presParOf" srcId="{A4367D71-F0ED-489A-9476-E46269121A6D}" destId="{585FC2B8-9CF0-48B5-8092-B7E0F9D82ADA}" srcOrd="11" destOrd="0" presId="urn:microsoft.com/office/officeart/2005/8/layout/vProcess5"/>
    <dgm:cxn modelId="{81DD93E9-EC96-498F-99A4-121D11149524}" type="presParOf" srcId="{A4367D71-F0ED-489A-9476-E46269121A6D}" destId="{024C536D-717E-47E6-9761-204E3A302366}" srcOrd="12" destOrd="0" presId="urn:microsoft.com/office/officeart/2005/8/layout/vProcess5"/>
    <dgm:cxn modelId="{A99B78B7-AC43-4572-B4C8-87AA067DAA7A}" type="presParOf" srcId="{A4367D71-F0ED-489A-9476-E46269121A6D}" destId="{EDE8D99C-0790-44B9-BA38-D1258117FD0C}" srcOrd="13" destOrd="0" presId="urn:microsoft.com/office/officeart/2005/8/layout/vProcess5"/>
    <dgm:cxn modelId="{476F4A34-1FE7-4929-B5E8-F4FDB15280A6}" type="presParOf" srcId="{A4367D71-F0ED-489A-9476-E46269121A6D}" destId="{2878039A-4FE6-4D2C-857E-E6E16C9BEA9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780B8-7D9F-414A-B90F-13064D5798BC}" type="doc">
      <dgm:prSet loTypeId="urn:microsoft.com/office/officeart/2005/8/layout/vList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R"/>
        </a:p>
      </dgm:t>
    </dgm:pt>
    <dgm:pt modelId="{5A834D15-1111-4FD5-90F8-1E5085681031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Monitorear y controlar la ejecución presupuestara de la Partida 0 “Remuneraciones” y rubros conexos.</a:t>
          </a:r>
          <a:endParaRPr lang="es-CR" sz="1800" dirty="0"/>
        </a:p>
      </dgm:t>
    </dgm:pt>
    <dgm:pt modelId="{5DAAEA11-C1A0-4E25-9509-6D6ED031E806}" type="parTrans" cxnId="{52F9E856-416A-4610-B3FE-3E4A4E51AC63}">
      <dgm:prSet/>
      <dgm:spPr/>
      <dgm:t>
        <a:bodyPr/>
        <a:lstStyle/>
        <a:p>
          <a:endParaRPr lang="es-CR"/>
        </a:p>
      </dgm:t>
    </dgm:pt>
    <dgm:pt modelId="{4572A96D-6D54-4908-9388-0EFE29EE5EC7}" type="sibTrans" cxnId="{52F9E856-416A-4610-B3FE-3E4A4E51AC63}">
      <dgm:prSet/>
      <dgm:spPr/>
      <dgm:t>
        <a:bodyPr/>
        <a:lstStyle/>
        <a:p>
          <a:endParaRPr lang="es-CR"/>
        </a:p>
      </dgm:t>
    </dgm:pt>
    <dgm:pt modelId="{1A8FBE89-C69A-4AC6-86D1-791E071B71BE}">
      <dgm:prSet phldrT="[Texto]" custT="1"/>
      <dgm:spPr/>
      <dgm:t>
        <a:bodyPr/>
        <a:lstStyle/>
        <a:p>
          <a:pPr algn="just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Satisfactorio, cada quincena se actualizaron los controles internos de la Unidad, logrando establecer tendencias y estadísticas que mejoren los métodos proyectivos.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CC5D7-AB84-433C-B8E5-6D8995D6A46D}" type="parTrans" cxnId="{745B11CE-FD36-4F50-9A89-1CFAB747AE5B}">
      <dgm:prSet/>
      <dgm:spPr/>
      <dgm:t>
        <a:bodyPr/>
        <a:lstStyle/>
        <a:p>
          <a:endParaRPr lang="es-CR"/>
        </a:p>
      </dgm:t>
    </dgm:pt>
    <dgm:pt modelId="{EBDC2BB6-56EC-4A72-A373-DAC147EC9CF9}" type="sibTrans" cxnId="{745B11CE-FD36-4F50-9A89-1CFAB747AE5B}">
      <dgm:prSet/>
      <dgm:spPr/>
      <dgm:t>
        <a:bodyPr/>
        <a:lstStyle/>
        <a:p>
          <a:endParaRPr lang="es-CR"/>
        </a:p>
      </dgm:t>
    </dgm:pt>
    <dgm:pt modelId="{5B3EFC85-58AB-4B42-A8BB-884719A24DD9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Asegurar el pago efectivo de los funcionarios del MEP.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3940A2-E26E-4A5A-960A-787807963FB2}" type="parTrans" cxnId="{DB5E1672-D308-49AC-AA3E-D883A14215F2}">
      <dgm:prSet/>
      <dgm:spPr/>
      <dgm:t>
        <a:bodyPr/>
        <a:lstStyle/>
        <a:p>
          <a:endParaRPr lang="es-CR"/>
        </a:p>
      </dgm:t>
    </dgm:pt>
    <dgm:pt modelId="{C16F80AD-7019-43C2-8623-A0736F29414B}" type="sibTrans" cxnId="{DB5E1672-D308-49AC-AA3E-D883A14215F2}">
      <dgm:prSet/>
      <dgm:spPr/>
      <dgm:t>
        <a:bodyPr/>
        <a:lstStyle/>
        <a:p>
          <a:endParaRPr lang="es-CR"/>
        </a:p>
      </dgm:t>
    </dgm:pt>
    <dgm:pt modelId="{4BEC9B56-95DD-4029-9162-4F15C3D63675}">
      <dgm:prSet custT="1"/>
      <dgm:spPr/>
      <dgm:t>
        <a:bodyPr/>
        <a:lstStyle/>
        <a:p>
          <a:pPr algn="just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Satisfactorio, la Unidad de Gestión Presupuestaria realizó las gestiones correspondientes para que quincenalmente, las subpartidas salariales y sus rubros conexos, tengan suficiente contenido presupuestario, logrando el correcto pago salarial a cada funcionario del Ministerio de Educación Pública durante todo el periodo2020. </a:t>
          </a:r>
          <a:endParaRPr lang="es-CR" sz="1400" dirty="0"/>
        </a:p>
      </dgm:t>
    </dgm:pt>
    <dgm:pt modelId="{36AF2279-6563-4C7D-9271-24F68995F427}" type="parTrans" cxnId="{30CB89EC-C393-48AC-95B5-178C764AF1DB}">
      <dgm:prSet/>
      <dgm:spPr/>
      <dgm:t>
        <a:bodyPr/>
        <a:lstStyle/>
        <a:p>
          <a:endParaRPr lang="es-CR"/>
        </a:p>
      </dgm:t>
    </dgm:pt>
    <dgm:pt modelId="{204E06E6-58A3-48B8-86BC-2F252AF478F7}" type="sibTrans" cxnId="{30CB89EC-C393-48AC-95B5-178C764AF1DB}">
      <dgm:prSet/>
      <dgm:spPr/>
      <dgm:t>
        <a:bodyPr/>
        <a:lstStyle/>
        <a:p>
          <a:endParaRPr lang="es-CR"/>
        </a:p>
      </dgm:t>
    </dgm:pt>
    <dgm:pt modelId="{A9028D08-5AB3-42DC-AB9D-33FFE16F699B}">
      <dgm:prSet phldrT="[Texto]"/>
      <dgm:spPr/>
      <dgm:t>
        <a:bodyPr/>
        <a:lstStyle/>
        <a:p>
          <a:pPr algn="ctr"/>
          <a:endParaRPr lang="es-CR" sz="1200" dirty="0"/>
        </a:p>
      </dgm:t>
    </dgm:pt>
    <dgm:pt modelId="{7A297334-FB48-4BD8-93C4-EFB403CF243B}" type="parTrans" cxnId="{8B036679-D9AE-422E-97B0-C81FB1941FC1}">
      <dgm:prSet/>
      <dgm:spPr/>
      <dgm:t>
        <a:bodyPr/>
        <a:lstStyle/>
        <a:p>
          <a:endParaRPr lang="es-CR"/>
        </a:p>
      </dgm:t>
    </dgm:pt>
    <dgm:pt modelId="{65B67E1B-150D-45D3-98B7-F87A972D1A17}" type="sibTrans" cxnId="{8B036679-D9AE-422E-97B0-C81FB1941FC1}">
      <dgm:prSet/>
      <dgm:spPr/>
      <dgm:t>
        <a:bodyPr/>
        <a:lstStyle/>
        <a:p>
          <a:endParaRPr lang="es-CR"/>
        </a:p>
      </dgm:t>
    </dgm:pt>
    <dgm:pt modelId="{EAD8DFFB-D276-48C8-B5E2-4928040B6148}">
      <dgm:prSet custT="1"/>
      <dgm:spPr/>
      <dgm:t>
        <a:bodyPr/>
        <a:lstStyle/>
        <a:p>
          <a:pPr algn="just"/>
          <a:endParaRPr lang="es-CR" sz="1400" dirty="0"/>
        </a:p>
      </dgm:t>
    </dgm:pt>
    <dgm:pt modelId="{2932B390-1E45-4EEF-8475-583C7543501C}" type="parTrans" cxnId="{CBA4DE97-F3E7-48DA-A98D-1E2D6D4ED2E8}">
      <dgm:prSet/>
      <dgm:spPr/>
      <dgm:t>
        <a:bodyPr/>
        <a:lstStyle/>
        <a:p>
          <a:endParaRPr lang="es-CR"/>
        </a:p>
      </dgm:t>
    </dgm:pt>
    <dgm:pt modelId="{39E97F9F-E114-47AA-8172-3D3FBC07F464}" type="sibTrans" cxnId="{CBA4DE97-F3E7-48DA-A98D-1E2D6D4ED2E8}">
      <dgm:prSet/>
      <dgm:spPr/>
      <dgm:t>
        <a:bodyPr/>
        <a:lstStyle/>
        <a:p>
          <a:endParaRPr lang="es-CR"/>
        </a:p>
      </dgm:t>
    </dgm:pt>
    <dgm:pt modelId="{40C541FC-079B-4956-AF1A-D98BCB91F370}">
      <dgm:prSet phldrT="[Texto]" custT="1"/>
      <dgm:spPr/>
      <dgm:t>
        <a:bodyPr/>
        <a:lstStyle/>
        <a:p>
          <a:pPr algn="just"/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EF91B-DA87-4D45-9E52-D23CAE59CBE6}" type="parTrans" cxnId="{26A11338-0B0A-4BBB-B907-A0AE7EE2E6A8}">
      <dgm:prSet/>
      <dgm:spPr/>
      <dgm:t>
        <a:bodyPr/>
        <a:lstStyle/>
        <a:p>
          <a:endParaRPr lang="es-CR"/>
        </a:p>
      </dgm:t>
    </dgm:pt>
    <dgm:pt modelId="{472384B7-AB44-406B-A486-D242FE51E94B}" type="sibTrans" cxnId="{26A11338-0B0A-4BBB-B907-A0AE7EE2E6A8}">
      <dgm:prSet/>
      <dgm:spPr/>
      <dgm:t>
        <a:bodyPr/>
        <a:lstStyle/>
        <a:p>
          <a:endParaRPr lang="es-CR"/>
        </a:p>
      </dgm:t>
    </dgm:pt>
    <dgm:pt modelId="{B07BE48D-6AC8-434C-A918-F887AA545800}" type="pres">
      <dgm:prSet presAssocID="{539780B8-7D9F-414A-B90F-13064D5798B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R"/>
        </a:p>
      </dgm:t>
    </dgm:pt>
    <dgm:pt modelId="{28AF22F2-B36D-4294-A422-74773A78893E}" type="pres">
      <dgm:prSet presAssocID="{5A834D15-1111-4FD5-90F8-1E5085681031}" presName="linNode" presStyleCnt="0"/>
      <dgm:spPr/>
    </dgm:pt>
    <dgm:pt modelId="{548ABB82-4792-4039-B154-31827F1D4478}" type="pres">
      <dgm:prSet presAssocID="{5A834D15-1111-4FD5-90F8-1E508568103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FFD08BC-58BB-4C41-9839-E710A10659C2}" type="pres">
      <dgm:prSet presAssocID="{5A834D15-1111-4FD5-90F8-1E508568103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BA1555D-060B-49D2-BFEE-5B97A02CF67A}" type="pres">
      <dgm:prSet presAssocID="{4572A96D-6D54-4908-9388-0EFE29EE5EC7}" presName="spacing" presStyleCnt="0"/>
      <dgm:spPr/>
    </dgm:pt>
    <dgm:pt modelId="{13450DDE-2D8B-4EC3-AB1B-601085BC2F9E}" type="pres">
      <dgm:prSet presAssocID="{5B3EFC85-58AB-4B42-A8BB-884719A24DD9}" presName="linNode" presStyleCnt="0"/>
      <dgm:spPr/>
    </dgm:pt>
    <dgm:pt modelId="{9A9A5249-E550-4D81-B89E-D754C6324ED5}" type="pres">
      <dgm:prSet presAssocID="{5B3EFC85-58AB-4B42-A8BB-884719A24DD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593F0C0-E985-465A-B628-714CBFF0CA47}" type="pres">
      <dgm:prSet presAssocID="{5B3EFC85-58AB-4B42-A8BB-884719A24DD9}" presName="childShp" presStyleLbl="bgAccFollowNode1" presStyleIdx="1" presStyleCnt="2" custScaleY="12105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30CB89EC-C393-48AC-95B5-178C764AF1DB}" srcId="{5B3EFC85-58AB-4B42-A8BB-884719A24DD9}" destId="{4BEC9B56-95DD-4029-9162-4F15C3D63675}" srcOrd="1" destOrd="0" parTransId="{36AF2279-6563-4C7D-9271-24F68995F427}" sibTransId="{204E06E6-58A3-48B8-86BC-2F252AF478F7}"/>
    <dgm:cxn modelId="{52F9E856-416A-4610-B3FE-3E4A4E51AC63}" srcId="{539780B8-7D9F-414A-B90F-13064D5798BC}" destId="{5A834D15-1111-4FD5-90F8-1E5085681031}" srcOrd="0" destOrd="0" parTransId="{5DAAEA11-C1A0-4E25-9509-6D6ED031E806}" sibTransId="{4572A96D-6D54-4908-9388-0EFE29EE5EC7}"/>
    <dgm:cxn modelId="{AF09E168-6266-4F73-9892-894C33517D44}" type="presOf" srcId="{40C541FC-079B-4956-AF1A-D98BCB91F370}" destId="{FFFD08BC-58BB-4C41-9839-E710A10659C2}" srcOrd="0" destOrd="1" presId="urn:microsoft.com/office/officeart/2005/8/layout/vList6"/>
    <dgm:cxn modelId="{A7561C46-B78E-4C5F-93AD-82876CBB641F}" type="presOf" srcId="{1A8FBE89-C69A-4AC6-86D1-791E071B71BE}" destId="{FFFD08BC-58BB-4C41-9839-E710A10659C2}" srcOrd="0" destOrd="2" presId="urn:microsoft.com/office/officeart/2005/8/layout/vList6"/>
    <dgm:cxn modelId="{26A11338-0B0A-4BBB-B907-A0AE7EE2E6A8}" srcId="{5A834D15-1111-4FD5-90F8-1E5085681031}" destId="{40C541FC-079B-4956-AF1A-D98BCB91F370}" srcOrd="1" destOrd="0" parTransId="{F4AEF91B-DA87-4D45-9E52-D23CAE59CBE6}" sibTransId="{472384B7-AB44-406B-A486-D242FE51E94B}"/>
    <dgm:cxn modelId="{E8D8E052-FCDF-48A3-944F-6537A007FDCD}" type="presOf" srcId="{539780B8-7D9F-414A-B90F-13064D5798BC}" destId="{B07BE48D-6AC8-434C-A918-F887AA545800}" srcOrd="0" destOrd="0" presId="urn:microsoft.com/office/officeart/2005/8/layout/vList6"/>
    <dgm:cxn modelId="{304032CD-914F-4300-8B61-14E04893127F}" type="presOf" srcId="{5A834D15-1111-4FD5-90F8-1E5085681031}" destId="{548ABB82-4792-4039-B154-31827F1D4478}" srcOrd="0" destOrd="0" presId="urn:microsoft.com/office/officeart/2005/8/layout/vList6"/>
    <dgm:cxn modelId="{8B036679-D9AE-422E-97B0-C81FB1941FC1}" srcId="{5A834D15-1111-4FD5-90F8-1E5085681031}" destId="{A9028D08-5AB3-42DC-AB9D-33FFE16F699B}" srcOrd="0" destOrd="0" parTransId="{7A297334-FB48-4BD8-93C4-EFB403CF243B}" sibTransId="{65B67E1B-150D-45D3-98B7-F87A972D1A17}"/>
    <dgm:cxn modelId="{DB5E1672-D308-49AC-AA3E-D883A14215F2}" srcId="{539780B8-7D9F-414A-B90F-13064D5798BC}" destId="{5B3EFC85-58AB-4B42-A8BB-884719A24DD9}" srcOrd="1" destOrd="0" parTransId="{2F3940A2-E26E-4A5A-960A-787807963FB2}" sibTransId="{C16F80AD-7019-43C2-8623-A0736F29414B}"/>
    <dgm:cxn modelId="{CBA4DE97-F3E7-48DA-A98D-1E2D6D4ED2E8}" srcId="{5B3EFC85-58AB-4B42-A8BB-884719A24DD9}" destId="{EAD8DFFB-D276-48C8-B5E2-4928040B6148}" srcOrd="0" destOrd="0" parTransId="{2932B390-1E45-4EEF-8475-583C7543501C}" sibTransId="{39E97F9F-E114-47AA-8172-3D3FBC07F464}"/>
    <dgm:cxn modelId="{721375C4-0069-4206-8E3E-789BD8D36419}" type="presOf" srcId="{A9028D08-5AB3-42DC-AB9D-33FFE16F699B}" destId="{FFFD08BC-58BB-4C41-9839-E710A10659C2}" srcOrd="0" destOrd="0" presId="urn:microsoft.com/office/officeart/2005/8/layout/vList6"/>
    <dgm:cxn modelId="{01B54057-61EB-4054-99B7-C0364B06CA81}" type="presOf" srcId="{4BEC9B56-95DD-4029-9162-4F15C3D63675}" destId="{4593F0C0-E985-465A-B628-714CBFF0CA47}" srcOrd="0" destOrd="1" presId="urn:microsoft.com/office/officeart/2005/8/layout/vList6"/>
    <dgm:cxn modelId="{F2DE0DC9-A9F0-4889-AA8D-5B37C6FF3C38}" type="presOf" srcId="{EAD8DFFB-D276-48C8-B5E2-4928040B6148}" destId="{4593F0C0-E985-465A-B628-714CBFF0CA47}" srcOrd="0" destOrd="0" presId="urn:microsoft.com/office/officeart/2005/8/layout/vList6"/>
    <dgm:cxn modelId="{CE541F9E-0E15-4846-9F8B-B661B1AF4B51}" type="presOf" srcId="{5B3EFC85-58AB-4B42-A8BB-884719A24DD9}" destId="{9A9A5249-E550-4D81-B89E-D754C6324ED5}" srcOrd="0" destOrd="0" presId="urn:microsoft.com/office/officeart/2005/8/layout/vList6"/>
    <dgm:cxn modelId="{745B11CE-FD36-4F50-9A89-1CFAB747AE5B}" srcId="{5A834D15-1111-4FD5-90F8-1E5085681031}" destId="{1A8FBE89-C69A-4AC6-86D1-791E071B71BE}" srcOrd="2" destOrd="0" parTransId="{C42CC5D7-AB84-433C-B8E5-6D8995D6A46D}" sibTransId="{EBDC2BB6-56EC-4A72-A373-DAC147EC9CF9}"/>
    <dgm:cxn modelId="{A71F18A5-8E2E-4D0A-976B-EA695CAD9BAB}" type="presParOf" srcId="{B07BE48D-6AC8-434C-A918-F887AA545800}" destId="{28AF22F2-B36D-4294-A422-74773A78893E}" srcOrd="0" destOrd="0" presId="urn:microsoft.com/office/officeart/2005/8/layout/vList6"/>
    <dgm:cxn modelId="{63FB29DF-801E-4AAE-8D12-0F47A7D2936A}" type="presParOf" srcId="{28AF22F2-B36D-4294-A422-74773A78893E}" destId="{548ABB82-4792-4039-B154-31827F1D4478}" srcOrd="0" destOrd="0" presId="urn:microsoft.com/office/officeart/2005/8/layout/vList6"/>
    <dgm:cxn modelId="{9CC760E9-4707-44D6-8EA2-E276F7F385EC}" type="presParOf" srcId="{28AF22F2-B36D-4294-A422-74773A78893E}" destId="{FFFD08BC-58BB-4C41-9839-E710A10659C2}" srcOrd="1" destOrd="0" presId="urn:microsoft.com/office/officeart/2005/8/layout/vList6"/>
    <dgm:cxn modelId="{692B2C8F-7A9A-4FE5-BBC3-7F7D7E504417}" type="presParOf" srcId="{B07BE48D-6AC8-434C-A918-F887AA545800}" destId="{EBA1555D-060B-49D2-BFEE-5B97A02CF67A}" srcOrd="1" destOrd="0" presId="urn:microsoft.com/office/officeart/2005/8/layout/vList6"/>
    <dgm:cxn modelId="{F0025387-5920-4402-9161-37C84C401B28}" type="presParOf" srcId="{B07BE48D-6AC8-434C-A918-F887AA545800}" destId="{13450DDE-2D8B-4EC3-AB1B-601085BC2F9E}" srcOrd="2" destOrd="0" presId="urn:microsoft.com/office/officeart/2005/8/layout/vList6"/>
    <dgm:cxn modelId="{A9E8A858-24AE-4229-B4F2-78B9347E50CF}" type="presParOf" srcId="{13450DDE-2D8B-4EC3-AB1B-601085BC2F9E}" destId="{9A9A5249-E550-4D81-B89E-D754C6324ED5}" srcOrd="0" destOrd="0" presId="urn:microsoft.com/office/officeart/2005/8/layout/vList6"/>
    <dgm:cxn modelId="{4925C09E-2B07-4DD1-A816-31EBBCE3C463}" type="presParOf" srcId="{13450DDE-2D8B-4EC3-AB1B-601085BC2F9E}" destId="{4593F0C0-E985-465A-B628-714CBFF0CA4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BEC711-838A-4362-81DE-61BE4E72FD04}" type="doc">
      <dgm:prSet loTypeId="urn:microsoft.com/office/officeart/2005/8/layout/vList2" loCatId="list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s-CR"/>
        </a:p>
      </dgm:t>
    </dgm:pt>
    <dgm:pt modelId="{0AA12492-6A51-40DD-872C-EE674EBC50B9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Indicador 1: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Asertividad proyectiva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C95AFE-EFEC-4BCA-B8B1-9C34F16F63F0}" type="parTrans" cxnId="{26DD8206-30BD-49F2-9B60-C6F149B2AA7F}">
      <dgm:prSet/>
      <dgm:spPr/>
      <dgm:t>
        <a:bodyPr/>
        <a:lstStyle/>
        <a:p>
          <a:endParaRPr lang="es-CR"/>
        </a:p>
      </dgm:t>
    </dgm:pt>
    <dgm:pt modelId="{A70CF738-6AB3-494C-9009-91217B930D06}" type="sibTrans" cxnId="{26DD8206-30BD-49F2-9B60-C6F149B2AA7F}">
      <dgm:prSet/>
      <dgm:spPr/>
      <dgm:t>
        <a:bodyPr/>
        <a:lstStyle/>
        <a:p>
          <a:endParaRPr lang="es-CR"/>
        </a:p>
      </dgm:t>
    </dgm:pt>
    <dgm:pt modelId="{BAB3D74A-3982-44B2-9F57-890E23B1DFD7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Objetivo: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Medir las efectividad del método proyectivo utilizado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701D70-72CA-43FF-B78E-06570D376CC8}" type="parTrans" cxnId="{D6324250-87CB-4AC9-9D73-F78346E853B5}">
      <dgm:prSet/>
      <dgm:spPr/>
      <dgm:t>
        <a:bodyPr/>
        <a:lstStyle/>
        <a:p>
          <a:endParaRPr lang="es-CR"/>
        </a:p>
      </dgm:t>
    </dgm:pt>
    <dgm:pt modelId="{164CDB10-88D5-46F7-92A3-91BD65AD9C7B}" type="sibTrans" cxnId="{D6324250-87CB-4AC9-9D73-F78346E853B5}">
      <dgm:prSet/>
      <dgm:spPr/>
      <dgm:t>
        <a:bodyPr/>
        <a:lstStyle/>
        <a:p>
          <a:endParaRPr lang="es-CR"/>
        </a:p>
      </dgm:t>
    </dgm:pt>
    <dgm:pt modelId="{B10DD80A-FD37-439F-80E5-C86590A1A7C0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Frecuencia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: Mensual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6202A-C5A9-4F23-BA70-1D642DA01F04}" type="parTrans" cxnId="{2F8A53D8-A0AB-45A1-96A9-F7AA19A2DA79}">
      <dgm:prSet/>
      <dgm:spPr/>
      <dgm:t>
        <a:bodyPr/>
        <a:lstStyle/>
        <a:p>
          <a:endParaRPr lang="es-CR"/>
        </a:p>
      </dgm:t>
    </dgm:pt>
    <dgm:pt modelId="{DEEAB607-5529-4384-86CF-E7C7551232C2}" type="sibTrans" cxnId="{2F8A53D8-A0AB-45A1-96A9-F7AA19A2DA79}">
      <dgm:prSet/>
      <dgm:spPr/>
      <dgm:t>
        <a:bodyPr/>
        <a:lstStyle/>
        <a:p>
          <a:endParaRPr lang="es-CR"/>
        </a:p>
      </dgm:t>
    </dgm:pt>
    <dgm:pt modelId="{C5FEDAF3-FD83-46B2-B532-785ACA657D9E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Tolerancia: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0% al 3%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A55A0B-D9C4-4846-8839-D0A8AC2FE997}" type="parTrans" cxnId="{9F5353F0-89DD-475D-ACBC-1E16E48B3D65}">
      <dgm:prSet/>
      <dgm:spPr/>
      <dgm:t>
        <a:bodyPr/>
        <a:lstStyle/>
        <a:p>
          <a:endParaRPr lang="es-CR"/>
        </a:p>
      </dgm:t>
    </dgm:pt>
    <dgm:pt modelId="{5BA19012-9A79-4BDD-8889-7946EB6E18D8}" type="sibTrans" cxnId="{9F5353F0-89DD-475D-ACBC-1E16E48B3D65}">
      <dgm:prSet/>
      <dgm:spPr/>
      <dgm:t>
        <a:bodyPr/>
        <a:lstStyle/>
        <a:p>
          <a:endParaRPr lang="es-CR"/>
        </a:p>
      </dgm:t>
    </dgm:pt>
    <dgm:pt modelId="{EE0EE2AB-DBBE-4988-92B9-C7F732E9A764}" type="pres">
      <dgm:prSet presAssocID="{CFBEC711-838A-4362-81DE-61BE4E72FD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573AAA65-7D6F-4C3E-9532-98651BB5725B}" type="pres">
      <dgm:prSet presAssocID="{0AA12492-6A51-40DD-872C-EE674EBC50B9}" presName="parentText" presStyleLbl="node1" presStyleIdx="0" presStyleCnt="4" custLinFactY="-44217" custLinFactNeighborX="-463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0AD0A5E-54DB-48EA-A32B-A3ACE7F841F9}" type="pres">
      <dgm:prSet presAssocID="{A70CF738-6AB3-494C-9009-91217B930D06}" presName="spacer" presStyleCnt="0"/>
      <dgm:spPr/>
    </dgm:pt>
    <dgm:pt modelId="{B398EB7C-6D0B-4013-867B-141C729D5A67}" type="pres">
      <dgm:prSet presAssocID="{BAB3D74A-3982-44B2-9F57-890E23B1DFD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4A1D0AE-4418-47B6-A60B-F1F466827A5E}" type="pres">
      <dgm:prSet presAssocID="{164CDB10-88D5-46F7-92A3-91BD65AD9C7B}" presName="spacer" presStyleCnt="0"/>
      <dgm:spPr/>
    </dgm:pt>
    <dgm:pt modelId="{E1E17324-95CE-4325-931A-994ECA465960}" type="pres">
      <dgm:prSet presAssocID="{B10DD80A-FD37-439F-80E5-C86590A1A7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1D304E6-036E-4B72-8D8D-4779F9035D12}" type="pres">
      <dgm:prSet presAssocID="{DEEAB607-5529-4384-86CF-E7C7551232C2}" presName="spacer" presStyleCnt="0"/>
      <dgm:spPr/>
    </dgm:pt>
    <dgm:pt modelId="{5D9CBFE3-CA49-4536-BEF4-F9739B5CCBC1}" type="pres">
      <dgm:prSet presAssocID="{C5FEDAF3-FD83-46B2-B532-785ACA657D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C7305F2A-2ED7-4567-A890-B1DB8A325A81}" type="presOf" srcId="{BAB3D74A-3982-44B2-9F57-890E23B1DFD7}" destId="{B398EB7C-6D0B-4013-867B-141C729D5A67}" srcOrd="0" destOrd="0" presId="urn:microsoft.com/office/officeart/2005/8/layout/vList2"/>
    <dgm:cxn modelId="{2F8A53D8-A0AB-45A1-96A9-F7AA19A2DA79}" srcId="{CFBEC711-838A-4362-81DE-61BE4E72FD04}" destId="{B10DD80A-FD37-439F-80E5-C86590A1A7C0}" srcOrd="2" destOrd="0" parTransId="{A8C6202A-C5A9-4F23-BA70-1D642DA01F04}" sibTransId="{DEEAB607-5529-4384-86CF-E7C7551232C2}"/>
    <dgm:cxn modelId="{7CE4351B-CBFB-4187-8B6A-A91219D2FAC7}" type="presOf" srcId="{CFBEC711-838A-4362-81DE-61BE4E72FD04}" destId="{EE0EE2AB-DBBE-4988-92B9-C7F732E9A764}" srcOrd="0" destOrd="0" presId="urn:microsoft.com/office/officeart/2005/8/layout/vList2"/>
    <dgm:cxn modelId="{62D873AC-149E-4D03-B0A6-05370C1BC215}" type="presOf" srcId="{C5FEDAF3-FD83-46B2-B532-785ACA657D9E}" destId="{5D9CBFE3-CA49-4536-BEF4-F9739B5CCBC1}" srcOrd="0" destOrd="0" presId="urn:microsoft.com/office/officeart/2005/8/layout/vList2"/>
    <dgm:cxn modelId="{26DD8206-30BD-49F2-9B60-C6F149B2AA7F}" srcId="{CFBEC711-838A-4362-81DE-61BE4E72FD04}" destId="{0AA12492-6A51-40DD-872C-EE674EBC50B9}" srcOrd="0" destOrd="0" parTransId="{5AC95AFE-EFEC-4BCA-B8B1-9C34F16F63F0}" sibTransId="{A70CF738-6AB3-494C-9009-91217B930D06}"/>
    <dgm:cxn modelId="{D6324250-87CB-4AC9-9D73-F78346E853B5}" srcId="{CFBEC711-838A-4362-81DE-61BE4E72FD04}" destId="{BAB3D74A-3982-44B2-9F57-890E23B1DFD7}" srcOrd="1" destOrd="0" parTransId="{E2701D70-72CA-43FF-B78E-06570D376CC8}" sibTransId="{164CDB10-88D5-46F7-92A3-91BD65AD9C7B}"/>
    <dgm:cxn modelId="{1D6B3472-DDC4-49F6-819E-01CECE851023}" type="presOf" srcId="{B10DD80A-FD37-439F-80E5-C86590A1A7C0}" destId="{E1E17324-95CE-4325-931A-994ECA465960}" srcOrd="0" destOrd="0" presId="urn:microsoft.com/office/officeart/2005/8/layout/vList2"/>
    <dgm:cxn modelId="{A90022A6-2E28-49E8-86FD-0891A2F82ADD}" type="presOf" srcId="{0AA12492-6A51-40DD-872C-EE674EBC50B9}" destId="{573AAA65-7D6F-4C3E-9532-98651BB5725B}" srcOrd="0" destOrd="0" presId="urn:microsoft.com/office/officeart/2005/8/layout/vList2"/>
    <dgm:cxn modelId="{9F5353F0-89DD-475D-ACBC-1E16E48B3D65}" srcId="{CFBEC711-838A-4362-81DE-61BE4E72FD04}" destId="{C5FEDAF3-FD83-46B2-B532-785ACA657D9E}" srcOrd="3" destOrd="0" parTransId="{37A55A0B-D9C4-4846-8839-D0A8AC2FE997}" sibTransId="{5BA19012-9A79-4BDD-8889-7946EB6E18D8}"/>
    <dgm:cxn modelId="{5933B58F-062A-403E-8F36-C7778303595D}" type="presParOf" srcId="{EE0EE2AB-DBBE-4988-92B9-C7F732E9A764}" destId="{573AAA65-7D6F-4C3E-9532-98651BB5725B}" srcOrd="0" destOrd="0" presId="urn:microsoft.com/office/officeart/2005/8/layout/vList2"/>
    <dgm:cxn modelId="{81406E22-C5D7-4C6F-AAFC-D0E5C7093ED2}" type="presParOf" srcId="{EE0EE2AB-DBBE-4988-92B9-C7F732E9A764}" destId="{A0AD0A5E-54DB-48EA-A32B-A3ACE7F841F9}" srcOrd="1" destOrd="0" presId="urn:microsoft.com/office/officeart/2005/8/layout/vList2"/>
    <dgm:cxn modelId="{DDD8534C-F9AA-42AB-80E0-D994CC66C756}" type="presParOf" srcId="{EE0EE2AB-DBBE-4988-92B9-C7F732E9A764}" destId="{B398EB7C-6D0B-4013-867B-141C729D5A67}" srcOrd="2" destOrd="0" presId="urn:microsoft.com/office/officeart/2005/8/layout/vList2"/>
    <dgm:cxn modelId="{446BB17F-7893-408F-AB47-03E7AD6B1305}" type="presParOf" srcId="{EE0EE2AB-DBBE-4988-92B9-C7F732E9A764}" destId="{B4A1D0AE-4418-47B6-A60B-F1F466827A5E}" srcOrd="3" destOrd="0" presId="urn:microsoft.com/office/officeart/2005/8/layout/vList2"/>
    <dgm:cxn modelId="{C43C93D7-7DC1-43EC-A9C7-513A4193C917}" type="presParOf" srcId="{EE0EE2AB-DBBE-4988-92B9-C7F732E9A764}" destId="{E1E17324-95CE-4325-931A-994ECA465960}" srcOrd="4" destOrd="0" presId="urn:microsoft.com/office/officeart/2005/8/layout/vList2"/>
    <dgm:cxn modelId="{D962FF33-2767-4647-96C1-A19F410C71B5}" type="presParOf" srcId="{EE0EE2AB-DBBE-4988-92B9-C7F732E9A764}" destId="{D1D304E6-036E-4B72-8D8D-4779F9035D12}" srcOrd="5" destOrd="0" presId="urn:microsoft.com/office/officeart/2005/8/layout/vList2"/>
    <dgm:cxn modelId="{E1AAE2B3-AD7E-4A42-8E3F-9A95C9274909}" type="presParOf" srcId="{EE0EE2AB-DBBE-4988-92B9-C7F732E9A764}" destId="{5D9CBFE3-CA49-4536-BEF4-F9739B5CCB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7C2AC-6F52-4822-AE0A-405EAB908568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/>
      <dgm:spPr/>
      <dgm:t>
        <a:bodyPr/>
        <a:lstStyle/>
        <a:p>
          <a:endParaRPr lang="es-CR"/>
        </a:p>
      </dgm:t>
    </dgm:pt>
    <dgm:pt modelId="{4C3265BC-2FCD-4926-B4DC-E553E5243E1F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Indicador 2: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Actualización de históricos de pago y de ejecución anual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06F41-C723-47F4-9504-8D278FD9136A}" type="parTrans" cxnId="{09084086-AF88-4FB8-820C-79DC4A5DAA38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326CB-4545-4625-80EF-48F96E05C2C0}" type="sibTrans" cxnId="{09084086-AF88-4FB8-820C-79DC4A5DAA38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7A0C2-BA8B-4720-9E09-B49ABE6148E5}">
      <dgm:prSet custT="1"/>
      <dgm:spPr/>
      <dgm:t>
        <a:bodyPr/>
        <a:lstStyle/>
        <a:p>
          <a:pPr rtl="0"/>
          <a:r>
            <a:rPr lang="es-CR" sz="1400" b="1" dirty="0" smtClean="0">
              <a:latin typeface="Arial" panose="020B0604020202020204" pitchFamily="34" charset="0"/>
              <a:cs typeface="Arial" panose="020B0604020202020204" pitchFamily="34" charset="0"/>
            </a:rPr>
            <a:t>Objetivo: </a:t>
          </a:r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Medir las tendencias de gasto y establecer estadísticas para evaluar y proyectar el gasto.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A710F-5387-48E0-8776-36C746790C7D}" type="parTrans" cxnId="{0C2DBB8F-62D5-402F-9336-7F82D19BCCB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E05D1-B338-4A99-AA2F-49FA75915ACB}" type="sibTrans" cxnId="{0C2DBB8F-62D5-402F-9336-7F82D19BCCBE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3A9ABE-71A1-4406-8836-772287146D11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Frecuencia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: Mensual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42226-F560-476D-A4C8-91BF7090EC74}" type="parTrans" cxnId="{2F1DBE33-59D3-4D5B-9BD1-55697755EFB3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B5ADB-6DBC-4524-B23C-DEE3B65EDF79}" type="sibTrans" cxnId="{2F1DBE33-59D3-4D5B-9BD1-55697755EFB3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02F14-E7CB-4807-8F36-9000EB1551CA}">
      <dgm:prSet custT="1"/>
      <dgm:spPr/>
      <dgm:t>
        <a:bodyPr/>
        <a:lstStyle/>
        <a:p>
          <a:pPr rtl="0"/>
          <a:r>
            <a:rPr lang="es-CR" sz="1400" b="1" smtClean="0">
              <a:latin typeface="Arial" panose="020B0604020202020204" pitchFamily="34" charset="0"/>
              <a:cs typeface="Arial" panose="020B0604020202020204" pitchFamily="34" charset="0"/>
            </a:rPr>
            <a:t>Tolerancia: </a:t>
          </a:r>
          <a:r>
            <a:rPr lang="es-CR" sz="1400" smtClean="0"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4B86F7-A7D3-4872-8D17-2BE1BF56F0B5}" type="parTrans" cxnId="{7BB07844-41DC-4B8D-B0DB-4C03F8995BBB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2E9E41-D4BD-4B7E-A7ED-BF08E38DBF3E}" type="sibTrans" cxnId="{7BB07844-41DC-4B8D-B0DB-4C03F8995BBB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2E6C51-5D9B-4CE3-93CD-B2A4DD6774AB}" type="pres">
      <dgm:prSet presAssocID="{B497C2AC-6F52-4822-AE0A-405EAB9085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30007458-3125-4EE9-A111-77024A05D679}" type="pres">
      <dgm:prSet presAssocID="{4C3265BC-2FCD-4926-B4DC-E553E5243E1F}" presName="parentText" presStyleLbl="node1" presStyleIdx="0" presStyleCnt="4" custLinFactNeighborY="14453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22641EF-7671-4275-A2CB-75D636FCB6DD}" type="pres">
      <dgm:prSet presAssocID="{1C9326CB-4545-4625-80EF-48F96E05C2C0}" presName="spacer" presStyleCnt="0"/>
      <dgm:spPr/>
    </dgm:pt>
    <dgm:pt modelId="{9294CEDE-72CB-4F9F-9EDD-26642426663F}" type="pres">
      <dgm:prSet presAssocID="{1007A0C2-BA8B-4720-9E09-B49ABE6148E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AD4507C-76EC-4049-AAA7-8664D26C53EC}" type="pres">
      <dgm:prSet presAssocID="{AA9E05D1-B338-4A99-AA2F-49FA75915ACB}" presName="spacer" presStyleCnt="0"/>
      <dgm:spPr/>
    </dgm:pt>
    <dgm:pt modelId="{96C4AD9E-258E-4B7D-84AC-04E26F0023E8}" type="pres">
      <dgm:prSet presAssocID="{2F3A9ABE-71A1-4406-8836-772287146D1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2D251C5-67D3-4EA2-B669-A558B989DB0E}" type="pres">
      <dgm:prSet presAssocID="{4EAB5ADB-6DBC-4524-B23C-DEE3B65EDF79}" presName="spacer" presStyleCnt="0"/>
      <dgm:spPr/>
    </dgm:pt>
    <dgm:pt modelId="{F4716D93-2D9F-4BEE-BB13-400A8BFF6932}" type="pres">
      <dgm:prSet presAssocID="{50E02F14-E7CB-4807-8F36-9000EB1551CA}" presName="parentText" presStyleLbl="node1" presStyleIdx="3" presStyleCnt="4" custLinFactY="31303" custLinFactNeighborX="30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BB07844-41DC-4B8D-B0DB-4C03F8995BBB}" srcId="{B497C2AC-6F52-4822-AE0A-405EAB908568}" destId="{50E02F14-E7CB-4807-8F36-9000EB1551CA}" srcOrd="3" destOrd="0" parTransId="{174B86F7-A7D3-4872-8D17-2BE1BF56F0B5}" sibTransId="{C42E9E41-D4BD-4B7E-A7ED-BF08E38DBF3E}"/>
    <dgm:cxn modelId="{5C070ED3-83D6-4DAF-84BF-9ADB3C738E87}" type="presOf" srcId="{2F3A9ABE-71A1-4406-8836-772287146D11}" destId="{96C4AD9E-258E-4B7D-84AC-04E26F0023E8}" srcOrd="0" destOrd="0" presId="urn:microsoft.com/office/officeart/2005/8/layout/vList2"/>
    <dgm:cxn modelId="{2F1DBE33-59D3-4D5B-9BD1-55697755EFB3}" srcId="{B497C2AC-6F52-4822-AE0A-405EAB908568}" destId="{2F3A9ABE-71A1-4406-8836-772287146D11}" srcOrd="2" destOrd="0" parTransId="{3FB42226-F560-476D-A4C8-91BF7090EC74}" sibTransId="{4EAB5ADB-6DBC-4524-B23C-DEE3B65EDF79}"/>
    <dgm:cxn modelId="{E802298A-E2C2-463C-AEA7-C236C72C8745}" type="presOf" srcId="{4C3265BC-2FCD-4926-B4DC-E553E5243E1F}" destId="{30007458-3125-4EE9-A111-77024A05D679}" srcOrd="0" destOrd="0" presId="urn:microsoft.com/office/officeart/2005/8/layout/vList2"/>
    <dgm:cxn modelId="{625008F5-BA38-4311-9714-6C9A4985C94A}" type="presOf" srcId="{B497C2AC-6F52-4822-AE0A-405EAB908568}" destId="{602E6C51-5D9B-4CE3-93CD-B2A4DD6774AB}" srcOrd="0" destOrd="0" presId="urn:microsoft.com/office/officeart/2005/8/layout/vList2"/>
    <dgm:cxn modelId="{09084086-AF88-4FB8-820C-79DC4A5DAA38}" srcId="{B497C2AC-6F52-4822-AE0A-405EAB908568}" destId="{4C3265BC-2FCD-4926-B4DC-E553E5243E1F}" srcOrd="0" destOrd="0" parTransId="{C8706F41-C723-47F4-9504-8D278FD9136A}" sibTransId="{1C9326CB-4545-4625-80EF-48F96E05C2C0}"/>
    <dgm:cxn modelId="{6DA36086-0A2F-4A66-9C50-8F8680E4F9A3}" type="presOf" srcId="{1007A0C2-BA8B-4720-9E09-B49ABE6148E5}" destId="{9294CEDE-72CB-4F9F-9EDD-26642426663F}" srcOrd="0" destOrd="0" presId="urn:microsoft.com/office/officeart/2005/8/layout/vList2"/>
    <dgm:cxn modelId="{0C2DBB8F-62D5-402F-9336-7F82D19BCCBE}" srcId="{B497C2AC-6F52-4822-AE0A-405EAB908568}" destId="{1007A0C2-BA8B-4720-9E09-B49ABE6148E5}" srcOrd="1" destOrd="0" parTransId="{5BFA710F-5387-48E0-8776-36C746790C7D}" sibTransId="{AA9E05D1-B338-4A99-AA2F-49FA75915ACB}"/>
    <dgm:cxn modelId="{7A7F9AAA-729C-40F4-990C-98ADB5F2B639}" type="presOf" srcId="{50E02F14-E7CB-4807-8F36-9000EB1551CA}" destId="{F4716D93-2D9F-4BEE-BB13-400A8BFF6932}" srcOrd="0" destOrd="0" presId="urn:microsoft.com/office/officeart/2005/8/layout/vList2"/>
    <dgm:cxn modelId="{5380399E-7895-4063-90C4-07491767CC54}" type="presParOf" srcId="{602E6C51-5D9B-4CE3-93CD-B2A4DD6774AB}" destId="{30007458-3125-4EE9-A111-77024A05D679}" srcOrd="0" destOrd="0" presId="urn:microsoft.com/office/officeart/2005/8/layout/vList2"/>
    <dgm:cxn modelId="{156E02DB-EA3D-4A06-BDA9-EFE463CE85F8}" type="presParOf" srcId="{602E6C51-5D9B-4CE3-93CD-B2A4DD6774AB}" destId="{A22641EF-7671-4275-A2CB-75D636FCB6DD}" srcOrd="1" destOrd="0" presId="urn:microsoft.com/office/officeart/2005/8/layout/vList2"/>
    <dgm:cxn modelId="{FDC34315-4C91-40C2-9028-8B298C2F377C}" type="presParOf" srcId="{602E6C51-5D9B-4CE3-93CD-B2A4DD6774AB}" destId="{9294CEDE-72CB-4F9F-9EDD-26642426663F}" srcOrd="2" destOrd="0" presId="urn:microsoft.com/office/officeart/2005/8/layout/vList2"/>
    <dgm:cxn modelId="{2A1350DF-600E-459F-B41E-DFE97F97AD04}" type="presParOf" srcId="{602E6C51-5D9B-4CE3-93CD-B2A4DD6774AB}" destId="{2AD4507C-76EC-4049-AAA7-8664D26C53EC}" srcOrd="3" destOrd="0" presId="urn:microsoft.com/office/officeart/2005/8/layout/vList2"/>
    <dgm:cxn modelId="{0159821F-6A19-4CC7-AAB4-4682DE9FDB46}" type="presParOf" srcId="{602E6C51-5D9B-4CE3-93CD-B2A4DD6774AB}" destId="{96C4AD9E-258E-4B7D-84AC-04E26F0023E8}" srcOrd="4" destOrd="0" presId="urn:microsoft.com/office/officeart/2005/8/layout/vList2"/>
    <dgm:cxn modelId="{E8362FF1-2B2C-4ABD-84E2-9949B5D20025}" type="presParOf" srcId="{602E6C51-5D9B-4CE3-93CD-B2A4DD6774AB}" destId="{A2D251C5-67D3-4EA2-B669-A558B989DB0E}" srcOrd="5" destOrd="0" presId="urn:microsoft.com/office/officeart/2005/8/layout/vList2"/>
    <dgm:cxn modelId="{62A7CE56-9FFB-4C7C-B456-205589F341E6}" type="presParOf" srcId="{602E6C51-5D9B-4CE3-93CD-B2A4DD6774AB}" destId="{F4716D93-2D9F-4BEE-BB13-400A8BFF693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5D7676-01BE-45E0-81D9-3FFAD21710DD}" type="doc">
      <dgm:prSet loTypeId="urn:microsoft.com/office/officeart/2009/3/layout/SubStepProcess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7589AF6B-27D7-4B86-BCCB-AB338097FA24}">
      <dgm:prSet custT="1"/>
      <dgm:spPr/>
      <dgm:t>
        <a:bodyPr/>
        <a:lstStyle/>
        <a:p>
          <a:pPr rtl="0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Mejorar la comunicación entre las dependencias, logrando detectar las acciones que representen movimientos de personal y consigo las tendencias de pago y ejecución presupuestaria.  Esta acción se empezó en el periodo 2020 y se pretende culminar en el 2021 con las demás dependencias. 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DADA4-EFBE-423C-9072-28CEB6DE37D2}" type="parTrans" cxnId="{9F759148-E2DA-45D2-9D14-9B09967955BA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A222E7-0E44-4B87-AB6C-6B2ED2B8D895}" type="sibTrans" cxnId="{9F759148-E2DA-45D2-9D14-9B09967955BA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86AE19-A6E4-4BA1-AF0F-79B8C1469BC3}">
      <dgm:prSet custT="1"/>
      <dgm:spPr/>
      <dgm:t>
        <a:bodyPr/>
        <a:lstStyle/>
        <a:p>
          <a:pPr rtl="0"/>
          <a:r>
            <a:rPr lang="es-CR" sz="1400" dirty="0" smtClean="0">
              <a:latin typeface="Arial" panose="020B0604020202020204" pitchFamily="34" charset="0"/>
              <a:cs typeface="Arial" panose="020B0604020202020204" pitchFamily="34" charset="0"/>
            </a:rPr>
            <a:t>Brindar un mejora en los controles de calidad que permita que los traslados de presupuesto se gestionen con mayor eficiencia, minimizando con ello las devoluciones u observaciones. Esto brindará una mejor gestión a nivel institucional. </a:t>
          </a:r>
          <a:endParaRPr lang="es-C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44F08B-97A4-4EE0-ACED-C3865C8DADE1}" type="parTrans" cxnId="{6DA14299-F13A-4351-9B7D-AC2BB90785B9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59BC5E-DF8F-4626-B555-880C5872040E}" type="sibTrans" cxnId="{6DA14299-F13A-4351-9B7D-AC2BB90785B9}">
      <dgm:prSet/>
      <dgm:spPr/>
      <dgm:t>
        <a:bodyPr/>
        <a:lstStyle/>
        <a:p>
          <a:endParaRPr lang="es-C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A51C1C-B80E-4A0F-ADC0-826C82A314A0}" type="pres">
      <dgm:prSet presAssocID="{6A5D7676-01BE-45E0-81D9-3FFAD21710D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CR"/>
        </a:p>
      </dgm:t>
    </dgm:pt>
    <dgm:pt modelId="{774B3E68-A9D7-4D8B-8DF5-15E9F380DBBF}" type="pres">
      <dgm:prSet presAssocID="{7589AF6B-27D7-4B86-BCCB-AB338097FA24}" presName="parTx1" presStyleLbl="node1" presStyleIdx="0" presStyleCnt="2"/>
      <dgm:spPr/>
      <dgm:t>
        <a:bodyPr/>
        <a:lstStyle/>
        <a:p>
          <a:endParaRPr lang="es-CR"/>
        </a:p>
      </dgm:t>
    </dgm:pt>
    <dgm:pt modelId="{533C3B8E-1CCA-4C75-9B3C-280E552A550C}" type="pres">
      <dgm:prSet presAssocID="{3186AE19-A6E4-4BA1-AF0F-79B8C1469BC3}" presName="parTx2" presStyleLbl="node1" presStyleIdx="1" presStyleCnt="2" custLinFactNeighborX="3047" custLinFactNeighborY="-60"/>
      <dgm:spPr/>
      <dgm:t>
        <a:bodyPr/>
        <a:lstStyle/>
        <a:p>
          <a:endParaRPr lang="es-CR"/>
        </a:p>
      </dgm:t>
    </dgm:pt>
  </dgm:ptLst>
  <dgm:cxnLst>
    <dgm:cxn modelId="{6DA14299-F13A-4351-9B7D-AC2BB90785B9}" srcId="{6A5D7676-01BE-45E0-81D9-3FFAD21710DD}" destId="{3186AE19-A6E4-4BA1-AF0F-79B8C1469BC3}" srcOrd="1" destOrd="0" parTransId="{B644F08B-97A4-4EE0-ACED-C3865C8DADE1}" sibTransId="{F959BC5E-DF8F-4626-B555-880C5872040E}"/>
    <dgm:cxn modelId="{81A6D5C1-2866-4894-AA34-D420AE713279}" type="presOf" srcId="{3186AE19-A6E4-4BA1-AF0F-79B8C1469BC3}" destId="{533C3B8E-1CCA-4C75-9B3C-280E552A550C}" srcOrd="0" destOrd="0" presId="urn:microsoft.com/office/officeart/2009/3/layout/SubStepProcess"/>
    <dgm:cxn modelId="{6683B48E-54B4-4653-8B62-4F4A43C844A5}" type="presOf" srcId="{7589AF6B-27D7-4B86-BCCB-AB338097FA24}" destId="{774B3E68-A9D7-4D8B-8DF5-15E9F380DBBF}" srcOrd="0" destOrd="0" presId="urn:microsoft.com/office/officeart/2009/3/layout/SubStepProcess"/>
    <dgm:cxn modelId="{9F759148-E2DA-45D2-9D14-9B09967955BA}" srcId="{6A5D7676-01BE-45E0-81D9-3FFAD21710DD}" destId="{7589AF6B-27D7-4B86-BCCB-AB338097FA24}" srcOrd="0" destOrd="0" parTransId="{687DADA4-EFBE-423C-9072-28CEB6DE37D2}" sibTransId="{C7A222E7-0E44-4B87-AB6C-6B2ED2B8D895}"/>
    <dgm:cxn modelId="{C86C89FC-C0A0-4C90-B63B-44EB569C4CE2}" type="presOf" srcId="{6A5D7676-01BE-45E0-81D9-3FFAD21710DD}" destId="{8AA51C1C-B80E-4A0F-ADC0-826C82A314A0}" srcOrd="0" destOrd="0" presId="urn:microsoft.com/office/officeart/2009/3/layout/SubStepProcess"/>
    <dgm:cxn modelId="{41B96E91-BA82-4F3E-AC49-7DC72D806F0C}" type="presParOf" srcId="{8AA51C1C-B80E-4A0F-ADC0-826C82A314A0}" destId="{774B3E68-A9D7-4D8B-8DF5-15E9F380DBBF}" srcOrd="0" destOrd="0" presId="urn:microsoft.com/office/officeart/2009/3/layout/SubStepProcess"/>
    <dgm:cxn modelId="{35AF6D6F-533E-477F-A6AF-B0BCEB55D6DB}" type="presParOf" srcId="{8AA51C1C-B80E-4A0F-ADC0-826C82A314A0}" destId="{533C3B8E-1CCA-4C75-9B3C-280E552A550C}" srcOrd="1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28/04/2021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28/04/2021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5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03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28/04/2021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28/04/2021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28/04/2021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28/04/2021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28/04/2021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28/04/2021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de Gestión Presupuestaria</a:t>
            </a:r>
          </a:p>
          <a:p>
            <a:pPr algn="ctr"/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de Remuneraciones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periodo 2020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640512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161799185"/>
              </p:ext>
            </p:extLst>
          </p:nvPr>
        </p:nvGraphicFramePr>
        <p:xfrm>
          <a:off x="455595" y="1524858"/>
          <a:ext cx="8291264" cy="4563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437916" y="523668"/>
            <a:ext cx="822960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63410150"/>
              </p:ext>
            </p:extLst>
          </p:nvPr>
        </p:nvGraphicFramePr>
        <p:xfrm>
          <a:off x="376252" y="1212939"/>
          <a:ext cx="8291264" cy="476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7324" y="2564904"/>
            <a:ext cx="79928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endParaRPr lang="es-C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948853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72494699"/>
              </p:ext>
            </p:extLst>
          </p:nvPr>
        </p:nvGraphicFramePr>
        <p:xfrm>
          <a:off x="894948" y="1700808"/>
          <a:ext cx="7461143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154358852"/>
              </p:ext>
            </p:extLst>
          </p:nvPr>
        </p:nvGraphicFramePr>
        <p:xfrm>
          <a:off x="905715" y="3992353"/>
          <a:ext cx="7416824" cy="239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603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522" y="908720"/>
            <a:ext cx="7086600" cy="996720"/>
          </a:xfrm>
        </p:spPr>
        <p:txBody>
          <a:bodyPr>
            <a:noAutofit/>
          </a:bodyPr>
          <a:lstStyle/>
          <a:p>
            <a:pPr algn="ctr"/>
            <a:r>
              <a:rPr lang="es-CR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a 31 de diciembre 2020</a:t>
            </a:r>
            <a:r>
              <a:rPr lang="es-CR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CR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CR" sz="2700" dirty="0" smtClean="0">
                <a:solidFill>
                  <a:schemeClr val="bg2">
                    <a:lumMod val="25000"/>
                  </a:schemeClr>
                </a:solidFill>
              </a:rPr>
              <a:t>Partida 0 “Remuneraciones” y rubros conexos</a:t>
            </a:r>
            <a:endParaRPr lang="es-CR" sz="2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1ABCE90B-3C5E-4D3E-92BD-9F3D9180B9EA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04864"/>
            <a:ext cx="826770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5054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6888" y="933698"/>
            <a:ext cx="82089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57246913"/>
              </p:ext>
            </p:extLst>
          </p:nvPr>
        </p:nvGraphicFramePr>
        <p:xfrm>
          <a:off x="742047" y="1916832"/>
          <a:ext cx="7560840" cy="411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23135</TotalTime>
  <Words>424</Words>
  <Application>Microsoft Office PowerPoint</Application>
  <PresentationFormat>Presentación en pantalla (4:3)</PresentationFormat>
  <Paragraphs>45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Ejecución a 31 de diciembre 2020 Partida 0 “Remuneraciones” y rubros conexos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Jesus Mora Rodriguez</cp:lastModifiedBy>
  <cp:revision>834</cp:revision>
  <cp:lastPrinted>2014-11-26T16:11:40Z</cp:lastPrinted>
  <dcterms:created xsi:type="dcterms:W3CDTF">2011-07-08T13:19:55Z</dcterms:created>
  <dcterms:modified xsi:type="dcterms:W3CDTF">2021-04-28T13:52:27Z</dcterms:modified>
</cp:coreProperties>
</file>