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1FEE3-BBA7-43F3-8BD2-8D3F8742E86B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39927-3E82-4E9D-B14E-FBB8F3AA345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727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3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57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8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6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19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29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5920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6101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018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582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400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96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2439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8638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264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107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8746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0F04-2A47-4A36-984A-19B29AA10284}" type="datetimeFigureOut">
              <a:rPr lang="es-CR" smtClean="0"/>
              <a:t>28/04/2021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3026B-455B-4B61-89D7-332BEE1FAE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058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03512" y="5589241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7536160" y="6381329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9006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2327202" y="2735709"/>
            <a:ext cx="76362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de Servicios Médicos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582472" y="6356351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024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	</a:t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pPr algn="just"/>
            <a:r>
              <a:rPr lang="es-CR" sz="2000" dirty="0"/>
              <a:t>Brindar una atención integral a los funcionarios de oficinas centrales del MEP a través de los diferentes servicios de salud que en la actualidad está compuestos por una Fisioterapeuta, una Psicóloga, una Médico Internista, una Enfermera y un Médico General 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7474496" y="6443363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7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7248128" y="6453337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674782" y="5461954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981200" y="1238938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17024" y="1484784"/>
            <a:ext cx="82296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atención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forma presencial o por telemedicina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funcionarios en las diferentes especialidades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Realizar un sistema de citas en línea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4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7248128" y="6453337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674782" y="5461954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981200" y="1238938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17024" y="1484785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Resutados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Los funcionarios lograron aprovechar el 100% de los servicios brindados en el Departamento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Hay gran avance en el sistema de citas en línea y se espera que para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finales del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2020 entre en funcionamiento.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Debido a la situación actual del país por el COVID-19 se implemento la modalidad del telemedicina la cual a tenido un impacto positivo en los funcionarios que se encuentran en teletrabajo y que han requerido de alguno de los servicios que ofrece el Departamento </a:t>
            </a:r>
          </a:p>
          <a:p>
            <a:pPr>
              <a:lnSpc>
                <a:spcPct val="150000"/>
              </a:lnSpc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7464152" y="6381329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362200" y="95344"/>
            <a:ext cx="105156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r>
              <a:rPr lang="es-CR" sz="4000" dirty="0"/>
              <a:t>Indicadores y estadística de la gestión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1908511" y="2012796"/>
            <a:ext cx="8229600" cy="4389120"/>
          </a:xfrm>
        </p:spPr>
        <p:txBody>
          <a:bodyPr>
            <a:normAutofit/>
          </a:bodyPr>
          <a:lstStyle/>
          <a:p>
            <a:pPr algn="just"/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dirty="0">
                <a:latin typeface="Arial" panose="020B0604020202020204" pitchFamily="34" charset="0"/>
                <a:cs typeface="Arial" panose="020B0604020202020204" pitchFamily="34" charset="0"/>
              </a:rPr>
              <a:t>Indicador: Número de funcionarios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atendidos</a:t>
            </a:r>
          </a:p>
          <a:p>
            <a:pPr algn="just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Estadísticamente se registran mas de 3000 funcionarios atendidos  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0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7464152" y="6381329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620888" y="933699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falta de recurso humano versus la población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atendida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pandemia ha venido a afectar el numero de consultas presenciales 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1458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</Words>
  <Application>Microsoft Office PowerPoint</Application>
  <PresentationFormat>Panorámica</PresentationFormat>
  <Paragraphs>63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     Labor sustantiva:</vt:lpstr>
      <vt:lpstr>Presentación de PowerPoint</vt:lpstr>
      <vt:lpstr>Presentación de PowerPoint</vt:lpstr>
      <vt:lpstr>  Indicadores y estadística de la gestión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Manrique Garcia Saenz</dc:creator>
  <cp:lastModifiedBy>Jesus Mora Rodriguez</cp:lastModifiedBy>
  <cp:revision>5</cp:revision>
  <dcterms:created xsi:type="dcterms:W3CDTF">2020-09-23T14:12:12Z</dcterms:created>
  <dcterms:modified xsi:type="dcterms:W3CDTF">2021-04-28T14:13:28Z</dcterms:modified>
</cp:coreProperties>
</file>