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 id="2147484418" r:id="rId2"/>
  </p:sldMasterIdLst>
  <p:notesMasterIdLst>
    <p:notesMasterId r:id="rId9"/>
  </p:notesMasterIdLst>
  <p:handoutMasterIdLst>
    <p:handoutMasterId r:id="rId10"/>
  </p:handoutMasterIdLst>
  <p:sldIdLst>
    <p:sldId id="272" r:id="rId3"/>
    <p:sldId id="318" r:id="rId4"/>
    <p:sldId id="257" r:id="rId5"/>
    <p:sldId id="287" r:id="rId6"/>
    <p:sldId id="319" r:id="rId7"/>
    <p:sldId id="312" r:id="rId8"/>
  </p:sldIdLst>
  <p:sldSz cx="9144000" cy="6858000" type="screen4x3"/>
  <p:notesSz cx="6980238"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9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rar" initials="j"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A50021"/>
    <a:srgbClr val="FFFF99"/>
    <a:srgbClr val="564334"/>
    <a:srgbClr val="87A846"/>
    <a:srgbClr val="6D8838"/>
    <a:srgbClr val="F2F2F2"/>
    <a:srgbClr val="DDDDDD"/>
    <a:srgbClr val="EAEAEA"/>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481" autoAdjust="0"/>
    <p:restoredTop sz="93813" autoAdjust="0"/>
  </p:normalViewPr>
  <p:slideViewPr>
    <p:cSldViewPr snapToObjects="1">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46"/>
    </p:cViewPr>
  </p:sorterViewPr>
  <p:notesViewPr>
    <p:cSldViewPr snapToObjects="1" showGuides="1">
      <p:cViewPr varScale="1">
        <p:scale>
          <a:sx n="38" d="100"/>
          <a:sy n="38" d="100"/>
        </p:scale>
        <p:origin x="-2328" y="-77"/>
      </p:cViewPr>
      <p:guideLst>
        <p:guide orient="horz" pos="2880"/>
        <p:guide pos="219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sz="quarter" idx="1"/>
          </p:nvPr>
        </p:nvSpPr>
        <p:spPr>
          <a:xfrm>
            <a:off x="3953853" y="0"/>
            <a:ext cx="3024770" cy="457200"/>
          </a:xfrm>
          <a:prstGeom prst="rect">
            <a:avLst/>
          </a:prstGeom>
        </p:spPr>
        <p:txBody>
          <a:bodyPr vert="horz" lIns="91003" tIns="45502" rIns="91003" bIns="45502" rtlCol="0"/>
          <a:lstStyle>
            <a:lvl1pPr algn="r">
              <a:defRPr sz="1200"/>
            </a:lvl1pPr>
          </a:lstStyle>
          <a:p>
            <a:fld id="{4416EE8B-AFFE-46CC-A7E2-600E8A5A5E57}" type="datetimeFigureOut">
              <a:rPr lang="es-ES" smtClean="0"/>
              <a:pPr/>
              <a:t>31/01/2020</a:t>
            </a:fld>
            <a:endParaRPr lang="es-ES"/>
          </a:p>
        </p:txBody>
      </p:sp>
      <p:sp>
        <p:nvSpPr>
          <p:cNvPr id="4" name="3 Marcador de pie de página"/>
          <p:cNvSpPr>
            <a:spLocks noGrp="1"/>
          </p:cNvSpPr>
          <p:nvPr>
            <p:ph type="ftr" sz="quarter" idx="2"/>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53853" y="8685213"/>
            <a:ext cx="3024770" cy="457200"/>
          </a:xfrm>
          <a:prstGeom prst="rect">
            <a:avLst/>
          </a:prstGeom>
        </p:spPr>
        <p:txBody>
          <a:bodyPr vert="horz" lIns="91003" tIns="45502" rIns="91003" bIns="45502" rtlCol="0" anchor="b"/>
          <a:lstStyle>
            <a:lvl1pPr algn="r">
              <a:defRPr sz="1200"/>
            </a:lvl1pPr>
          </a:lstStyle>
          <a:p>
            <a:fld id="{BD43EB7E-9C31-4E6D-8AB3-82204240B4BF}" type="slidenum">
              <a:rPr lang="es-ES" smtClean="0"/>
              <a:pPr/>
              <a:t>‹Nº›</a:t>
            </a:fld>
            <a:endParaRPr lang="es-ES"/>
          </a:p>
        </p:txBody>
      </p:sp>
    </p:spTree>
    <p:extLst>
      <p:ext uri="{BB962C8B-B14F-4D97-AF65-F5344CB8AC3E}">
        <p14:creationId xmlns:p14="http://schemas.microsoft.com/office/powerpoint/2010/main" val="3543348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24770" cy="457200"/>
          </a:xfrm>
          <a:prstGeom prst="rect">
            <a:avLst/>
          </a:prstGeom>
        </p:spPr>
        <p:txBody>
          <a:bodyPr vert="horz" lIns="91003" tIns="45502" rIns="91003" bIns="45502" rtlCol="0"/>
          <a:lstStyle>
            <a:lvl1pPr algn="l">
              <a:defRPr sz="1200"/>
            </a:lvl1pPr>
          </a:lstStyle>
          <a:p>
            <a:endParaRPr lang="es-ES"/>
          </a:p>
        </p:txBody>
      </p:sp>
      <p:sp>
        <p:nvSpPr>
          <p:cNvPr id="3" name="2 Marcador de fecha"/>
          <p:cNvSpPr>
            <a:spLocks noGrp="1"/>
          </p:cNvSpPr>
          <p:nvPr>
            <p:ph type="dt" idx="1"/>
          </p:nvPr>
        </p:nvSpPr>
        <p:spPr>
          <a:xfrm>
            <a:off x="3953853" y="0"/>
            <a:ext cx="3024770" cy="457200"/>
          </a:xfrm>
          <a:prstGeom prst="rect">
            <a:avLst/>
          </a:prstGeom>
        </p:spPr>
        <p:txBody>
          <a:bodyPr vert="horz" lIns="91003" tIns="45502" rIns="91003" bIns="45502" rtlCol="0"/>
          <a:lstStyle>
            <a:lvl1pPr algn="r">
              <a:defRPr sz="1200"/>
            </a:lvl1pPr>
          </a:lstStyle>
          <a:p>
            <a:fld id="{E8DF0198-4C94-44B1-8978-46F73354EBE8}" type="datetimeFigureOut">
              <a:rPr lang="es-ES" smtClean="0"/>
              <a:pPr/>
              <a:t>31/01/2020</a:t>
            </a:fld>
            <a:endParaRPr lang="es-ES"/>
          </a:p>
        </p:txBody>
      </p:sp>
      <p:sp>
        <p:nvSpPr>
          <p:cNvPr id="4" name="3 Marcador de imagen de diapositiva"/>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003" tIns="45502" rIns="91003" bIns="45502" rtlCol="0" anchor="ctr"/>
          <a:lstStyle/>
          <a:p>
            <a:endParaRPr lang="es-ES"/>
          </a:p>
        </p:txBody>
      </p:sp>
      <p:sp>
        <p:nvSpPr>
          <p:cNvPr id="5" name="4 Marcador de notas"/>
          <p:cNvSpPr>
            <a:spLocks noGrp="1"/>
          </p:cNvSpPr>
          <p:nvPr>
            <p:ph type="body" sz="quarter" idx="3"/>
          </p:nvPr>
        </p:nvSpPr>
        <p:spPr>
          <a:xfrm>
            <a:off x="698024" y="4343401"/>
            <a:ext cx="5584190" cy="4114800"/>
          </a:xfrm>
          <a:prstGeom prst="rect">
            <a:avLst/>
          </a:prstGeom>
        </p:spPr>
        <p:txBody>
          <a:bodyPr vert="horz" lIns="91003" tIns="45502" rIns="91003" bIns="4550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3024770" cy="457200"/>
          </a:xfrm>
          <a:prstGeom prst="rect">
            <a:avLst/>
          </a:prstGeom>
        </p:spPr>
        <p:txBody>
          <a:bodyPr vert="horz" lIns="91003" tIns="45502" rIns="91003" bIns="45502"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53853" y="8685213"/>
            <a:ext cx="3024770" cy="457200"/>
          </a:xfrm>
          <a:prstGeom prst="rect">
            <a:avLst/>
          </a:prstGeom>
        </p:spPr>
        <p:txBody>
          <a:bodyPr vert="horz" lIns="91003" tIns="45502" rIns="91003" bIns="45502" rtlCol="0" anchor="b"/>
          <a:lstStyle>
            <a:lvl1pPr algn="r">
              <a:defRPr sz="1200"/>
            </a:lvl1pPr>
          </a:lstStyle>
          <a:p>
            <a:fld id="{E3CCFBC4-9DE3-4C91-811D-3C8D2A7DD187}" type="slidenum">
              <a:rPr lang="es-ES" smtClean="0"/>
              <a:pPr/>
              <a:t>‹Nº›</a:t>
            </a:fld>
            <a:endParaRPr lang="es-ES"/>
          </a:p>
        </p:txBody>
      </p:sp>
    </p:spTree>
    <p:extLst>
      <p:ext uri="{BB962C8B-B14F-4D97-AF65-F5344CB8AC3E}">
        <p14:creationId xmlns:p14="http://schemas.microsoft.com/office/powerpoint/2010/main" val="16570800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1</a:t>
            </a:fld>
            <a:endParaRPr lang="es-ES"/>
          </a:p>
        </p:txBody>
      </p:sp>
    </p:spTree>
    <p:extLst>
      <p:ext uri="{BB962C8B-B14F-4D97-AF65-F5344CB8AC3E}">
        <p14:creationId xmlns:p14="http://schemas.microsoft.com/office/powerpoint/2010/main" val="13099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R"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2</a:t>
            </a:fld>
            <a:endParaRPr lang="es-ES"/>
          </a:p>
        </p:txBody>
      </p:sp>
    </p:spTree>
    <p:extLst>
      <p:ext uri="{BB962C8B-B14F-4D97-AF65-F5344CB8AC3E}">
        <p14:creationId xmlns:p14="http://schemas.microsoft.com/office/powerpoint/2010/main" val="416135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3</a:t>
            </a:fld>
            <a:endParaRPr lang="es-ES"/>
          </a:p>
        </p:txBody>
      </p:sp>
    </p:spTree>
    <p:extLst>
      <p:ext uri="{BB962C8B-B14F-4D97-AF65-F5344CB8AC3E}">
        <p14:creationId xmlns:p14="http://schemas.microsoft.com/office/powerpoint/2010/main" val="2687173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4</a:t>
            </a:fld>
            <a:endParaRPr lang="es-ES"/>
          </a:p>
        </p:txBody>
      </p:sp>
    </p:spTree>
    <p:extLst>
      <p:ext uri="{BB962C8B-B14F-4D97-AF65-F5344CB8AC3E}">
        <p14:creationId xmlns:p14="http://schemas.microsoft.com/office/powerpoint/2010/main" val="173303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5</a:t>
            </a:fld>
            <a:endParaRPr lang="es-ES"/>
          </a:p>
        </p:txBody>
      </p:sp>
    </p:spTree>
    <p:extLst>
      <p:ext uri="{BB962C8B-B14F-4D97-AF65-F5344CB8AC3E}">
        <p14:creationId xmlns:p14="http://schemas.microsoft.com/office/powerpoint/2010/main" val="1950562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E3CCFBC4-9DE3-4C91-811D-3C8D2A7DD187}" type="slidenum">
              <a:rPr lang="es-ES" smtClean="0"/>
              <a:pPr/>
              <a:t>6</a:t>
            </a:fld>
            <a:endParaRPr lang="es-ES"/>
          </a:p>
        </p:txBody>
      </p:sp>
    </p:spTree>
    <p:extLst>
      <p:ext uri="{BB962C8B-B14F-4D97-AF65-F5344CB8AC3E}">
        <p14:creationId xmlns:p14="http://schemas.microsoft.com/office/powerpoint/2010/main" val="1911653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7" name="Slide Number Placeholder 26"/>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F388986A-A184-4909-9DD6-BF1D881F94F8}" type="datetime1">
              <a:rPr lang="es-ES" smtClean="0"/>
              <a:t>31/01/2020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0ECC9179-CAD8-4ED7-B509-044297F837D2}" type="datetime1">
              <a:rPr lang="es-ES" smtClean="0"/>
              <a:t>31/01/2020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r>
              <a:rPr lang="es-ES" smtClean="0"/>
              <a:t>Fecha de impresión: </a:t>
            </a:r>
            <a:fld id="{52AAA591-02E3-4C18-BDEF-FE9EE6941BBB}" type="datetime1">
              <a:rPr lang="es-ES" smtClean="0"/>
              <a:t>31/01/2020</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29704347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A5104C8-7CBE-475B-8B80-B67C85252FD5}" type="datetime1">
              <a:rPr lang="es-ES" smtClean="0"/>
              <a:t>31/01/2020</a:t>
            </a:fld>
            <a:endParaRPr lang="es-ES" dirty="0"/>
          </a:p>
        </p:txBody>
      </p:sp>
      <p:sp>
        <p:nvSpPr>
          <p:cNvPr id="4" name="3 Marcador de pie de página"/>
          <p:cNvSpPr>
            <a:spLocks noGrp="1"/>
          </p:cNvSpPr>
          <p:nvPr>
            <p:ph type="ftr" sz="quarter" idx="11"/>
          </p:nvPr>
        </p:nvSpPr>
        <p:spPr/>
        <p:txBody>
          <a:bodyPr/>
          <a:lstStyle/>
          <a:p>
            <a:r>
              <a:rPr lang="es-ES" smtClean="0"/>
              <a:t>Versión: R6 - 14/11/2014</a:t>
            </a:r>
            <a:endParaRPr lang="es-ES" dirty="0"/>
          </a:p>
        </p:txBody>
      </p:sp>
      <p:sp>
        <p:nvSpPr>
          <p:cNvPr id="5" name="4 Marcador de número de diapositiva"/>
          <p:cNvSpPr>
            <a:spLocks noGrp="1"/>
          </p:cNvSpPr>
          <p:nvPr>
            <p:ph type="sldNum" sz="quarter" idx="12"/>
          </p:nvPr>
        </p:nvSpPr>
        <p:spPr/>
        <p:txBody>
          <a:bodyPr/>
          <a:lstStyle/>
          <a:p>
            <a:fld id="{577E2933-750B-4D76-BF9B-1A9D34EBAF29}" type="slidenum">
              <a:rPr lang="es-ES" smtClean="0"/>
              <a:pPr/>
              <a:t>‹Nº›</a:t>
            </a:fld>
            <a:endParaRPr lang="es-ES"/>
          </a:p>
        </p:txBody>
      </p:sp>
    </p:spTree>
    <p:extLst>
      <p:ext uri="{BB962C8B-B14F-4D97-AF65-F5344CB8AC3E}">
        <p14:creationId xmlns:p14="http://schemas.microsoft.com/office/powerpoint/2010/main" val="58482466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34324A6-9A0C-4177-B095-37F18F201903}" type="datetime1">
              <a:rPr lang="es-ES" smtClean="0"/>
              <a:t>31/01/2020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4013674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0FA2DFC-28B1-4EF0-8854-55635D3015EE}" type="datetime1">
              <a:rPr lang="es-ES" smtClean="0"/>
              <a:t>31/01/2020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08697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B20B8-90A3-424D-A855-5FAB20831201}" type="datetime1">
              <a:rPr lang="es-ES" smtClean="0"/>
              <a:t>31/01/2020</a:t>
            </a:fld>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915336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E8F8321C-05E6-4DF0-854C-845EF57E1A78}" type="datetime1">
              <a:rPr lang="es-ES" smtClean="0"/>
              <a:t>31/01/2020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545070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D41D1F4-EDF3-4118-B9CA-4CE3412B8FA9}" type="datetime1">
              <a:rPr lang="es-ES" smtClean="0"/>
              <a:t>31/01/2020</a:t>
            </a:fld>
            <a:endParaRPr lang="es-ES"/>
          </a:p>
        </p:txBody>
      </p:sp>
      <p:sp>
        <p:nvSpPr>
          <p:cNvPr id="8" name="7 Marcador de pie de página"/>
          <p:cNvSpPr>
            <a:spLocks noGrp="1"/>
          </p:cNvSpPr>
          <p:nvPr>
            <p:ph type="ftr" sz="quarter" idx="11"/>
          </p:nvPr>
        </p:nvSpPr>
        <p:spPr/>
        <p:txBody>
          <a:bodyPr/>
          <a:lstStyle/>
          <a:p>
            <a:r>
              <a:rPr lang="es-ES" smtClean="0"/>
              <a:t>Versión: R6 - 14/11/2014</a:t>
            </a:r>
            <a:endParaRPr lang="es-ES"/>
          </a:p>
        </p:txBody>
      </p:sp>
      <p:sp>
        <p:nvSpPr>
          <p:cNvPr id="9" name="8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7618067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AD0C972-A517-4560-A0F3-AE6EBCD890E6}" type="datetime1">
              <a:rPr lang="es-ES" smtClean="0"/>
              <a:t>31/01/2020</a:t>
            </a:fld>
            <a:endParaRPr lang="es-ES"/>
          </a:p>
        </p:txBody>
      </p:sp>
      <p:sp>
        <p:nvSpPr>
          <p:cNvPr id="4" name="3 Marcador de pie de página"/>
          <p:cNvSpPr>
            <a:spLocks noGrp="1"/>
          </p:cNvSpPr>
          <p:nvPr>
            <p:ph type="ftr" sz="quarter" idx="11"/>
          </p:nvPr>
        </p:nvSpPr>
        <p:spPr/>
        <p:txBody>
          <a:bodyPr/>
          <a:lstStyle/>
          <a:p>
            <a:r>
              <a:rPr lang="es-ES" smtClean="0"/>
              <a:t>Versión: R6 - 14/11/2014</a:t>
            </a:r>
            <a:endParaRPr lang="es-ES"/>
          </a:p>
        </p:txBody>
      </p:sp>
      <p:sp>
        <p:nvSpPr>
          <p:cNvPr id="5" name="4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75357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CEB463AA-3D0C-4BAE-B551-9239BA18950D}" type="datetime1">
              <a:rPr lang="es-ES" smtClean="0"/>
              <a:t>31/01/2020</a:t>
            </a:fld>
            <a:endParaRPr lang="es-ES" dirty="0"/>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61E966E-B054-4921-831F-890153A2E715}" type="datetime1">
              <a:rPr lang="es-ES" smtClean="0"/>
              <a:t>31/01/2020</a:t>
            </a:fld>
            <a:endParaRPr lang="es-ES"/>
          </a:p>
        </p:txBody>
      </p:sp>
      <p:sp>
        <p:nvSpPr>
          <p:cNvPr id="3" name="2 Marcador de pie de página"/>
          <p:cNvSpPr>
            <a:spLocks noGrp="1"/>
          </p:cNvSpPr>
          <p:nvPr>
            <p:ph type="ftr" sz="quarter" idx="11"/>
          </p:nvPr>
        </p:nvSpPr>
        <p:spPr/>
        <p:txBody>
          <a:bodyPr/>
          <a:lstStyle/>
          <a:p>
            <a:r>
              <a:rPr lang="es-ES" smtClean="0"/>
              <a:t>Versión: R6 - 14/11/2014</a:t>
            </a:r>
            <a:endParaRPr lang="es-ES"/>
          </a:p>
        </p:txBody>
      </p:sp>
      <p:sp>
        <p:nvSpPr>
          <p:cNvPr id="4" name="3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1300956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CDEB1B4-D806-4849-B1A1-E1D28F0DBC83}" type="datetime1">
              <a:rPr lang="es-ES" smtClean="0"/>
              <a:t>31/01/2020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351495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3322F1B-9825-48C0-85C8-C4C2EB519618}" type="datetime1">
              <a:rPr lang="es-ES" smtClean="0"/>
              <a:t>31/01/2020</a:t>
            </a:fld>
            <a:endParaRPr lang="es-ES"/>
          </a:p>
        </p:txBody>
      </p:sp>
      <p:sp>
        <p:nvSpPr>
          <p:cNvPr id="6" name="5 Marcador de pie de página"/>
          <p:cNvSpPr>
            <a:spLocks noGrp="1"/>
          </p:cNvSpPr>
          <p:nvPr>
            <p:ph type="ftr" sz="quarter" idx="11"/>
          </p:nvPr>
        </p:nvSpPr>
        <p:spPr/>
        <p:txBody>
          <a:bodyPr/>
          <a:lstStyle/>
          <a:p>
            <a:r>
              <a:rPr lang="es-ES" smtClean="0"/>
              <a:t>Versión: R6 - 14/11/2014</a:t>
            </a:r>
            <a:endParaRPr lang="es-ES"/>
          </a:p>
        </p:txBody>
      </p:sp>
      <p:sp>
        <p:nvSpPr>
          <p:cNvPr id="7" name="6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6857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pie de página"/>
          <p:cNvSpPr>
            <a:spLocks noGrp="1"/>
          </p:cNvSpPr>
          <p:nvPr>
            <p:ph type="ftr" sz="quarter" idx="11"/>
          </p:nvPr>
        </p:nvSpPr>
        <p:spPr/>
        <p:txBody>
          <a:bodyPr/>
          <a:lstStyle/>
          <a:p>
            <a:r>
              <a:rPr lang="es-ES" smtClean="0"/>
              <a:t>Versión: R6 - 14/11/2014</a:t>
            </a:r>
            <a:endParaRPr lang="es-ES" dirty="0"/>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35376334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número de diapositiva"/>
          <p:cNvSpPr>
            <a:spLocks noGrp="1"/>
          </p:cNvSpPr>
          <p:nvPr>
            <p:ph type="sldNum" sz="quarter" idx="12"/>
          </p:nvPr>
        </p:nvSpPr>
        <p:spPr/>
        <p:txBody>
          <a:bodyPr/>
          <a:lstStyle/>
          <a:p>
            <a:fld id="{9EC455DB-2C2B-4058-962C-E88281323B77}" type="slidenum">
              <a:rPr lang="es-ES" smtClean="0"/>
              <a:t>‹Nº›</a:t>
            </a:fld>
            <a:endParaRPr lang="es-ES"/>
          </a:p>
        </p:txBody>
      </p:sp>
    </p:spTree>
    <p:extLst>
      <p:ext uri="{BB962C8B-B14F-4D97-AF65-F5344CB8AC3E}">
        <p14:creationId xmlns:p14="http://schemas.microsoft.com/office/powerpoint/2010/main" val="2109812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5F1C14D-5E2D-40D6-BEC7-7E7FED11E778}" type="datetime1">
              <a:rPr lang="es-ES" smtClean="0"/>
              <a:t>31/01/2020</a:t>
            </a:fld>
            <a:endParaRPr lang="es-ES"/>
          </a:p>
        </p:txBody>
      </p:sp>
      <p:sp>
        <p:nvSpPr>
          <p:cNvPr id="5" name="Footer Placeholder 4"/>
          <p:cNvSpPr>
            <a:spLocks noGrp="1"/>
          </p:cNvSpPr>
          <p:nvPr>
            <p:ph type="ftr" sz="quarter" idx="11"/>
          </p:nvPr>
        </p:nvSpPr>
        <p:spPr/>
        <p:txBody>
          <a:bodyPr/>
          <a:lstStyle/>
          <a:p>
            <a:r>
              <a:rPr lang="es-ES" smtClean="0"/>
              <a:t>Versión: R6 - 14/11/2014</a:t>
            </a:r>
            <a:endParaRPr lang="es-ES"/>
          </a:p>
        </p:txBody>
      </p:sp>
      <p:sp>
        <p:nvSpPr>
          <p:cNvPr id="6" name="Slide Number Placeholder 5"/>
          <p:cNvSpPr>
            <a:spLocks noGrp="1"/>
          </p:cNvSpPr>
          <p:nvPr>
            <p:ph type="sldNum" sz="quarter" idx="12"/>
          </p:nvPr>
        </p:nvSpPr>
        <p:spPr/>
        <p:txBody>
          <a:bodyPr/>
          <a:lstStyle/>
          <a:p>
            <a:fld id="{577E2933-750B-4D76-BF9B-1A9D34EBAF29}"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DA44651E-989F-416E-B5CC-A4851CE8C8BD}" type="datetime1">
              <a:rPr lang="es-ES" smtClean="0"/>
              <a:t>31/01/2020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94B1D715-C23E-456B-AA07-4D7CF518A839}" type="datetime1">
              <a:rPr lang="es-ES" smtClean="0"/>
              <a:t>31/01/2020</a:t>
            </a:fld>
            <a:endParaRPr lang="es-ES"/>
          </a:p>
        </p:txBody>
      </p:sp>
      <p:sp>
        <p:nvSpPr>
          <p:cNvPr id="8" name="Footer Placeholder 7"/>
          <p:cNvSpPr>
            <a:spLocks noGrp="1"/>
          </p:cNvSpPr>
          <p:nvPr>
            <p:ph type="ftr" sz="quarter" idx="11"/>
          </p:nvPr>
        </p:nvSpPr>
        <p:spPr/>
        <p:txBody>
          <a:bodyPr/>
          <a:lstStyle/>
          <a:p>
            <a:r>
              <a:rPr lang="es-ES" smtClean="0"/>
              <a:t>Versión: R6 - 14/11/2014</a:t>
            </a:r>
            <a:endParaRPr lang="es-ES"/>
          </a:p>
        </p:txBody>
      </p:sp>
      <p:sp>
        <p:nvSpPr>
          <p:cNvPr id="9" name="Slide Number Placeholder 8"/>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r>
              <a:rPr lang="es-ES" dirty="0" smtClean="0"/>
              <a:t>Fecha de impresión</a:t>
            </a:r>
            <a:r>
              <a:rPr lang="es-ES" smtClean="0"/>
              <a:t>: </a:t>
            </a:r>
            <a:fld id="{1ABCE90B-3C5E-4D3E-92BD-9F3D9180B9EA}" type="datetime1">
              <a:rPr lang="es-ES" smtClean="0"/>
              <a:t>31/01/2020</a:t>
            </a:fld>
            <a:endParaRPr lang="es-ES" dirty="0"/>
          </a:p>
        </p:txBody>
      </p:sp>
      <p:sp>
        <p:nvSpPr>
          <p:cNvPr id="4" name="Footer Placeholder 3"/>
          <p:cNvSpPr>
            <a:spLocks noGrp="1"/>
          </p:cNvSpPr>
          <p:nvPr>
            <p:ph type="ftr" sz="quarter" idx="11"/>
          </p:nvPr>
        </p:nvSpPr>
        <p:spPr>
          <a:xfrm>
            <a:off x="3635896" y="6356350"/>
            <a:ext cx="2383904" cy="365125"/>
          </a:xfrm>
        </p:spPr>
        <p:txBody>
          <a:bodyPr/>
          <a:lstStyle/>
          <a:p>
            <a:r>
              <a:rPr lang="es-ES" smtClean="0"/>
              <a:t>Versión: R6 - 14/11/2014</a:t>
            </a:r>
            <a:endParaRPr lang="es-ES" dirty="0"/>
          </a:p>
        </p:txBody>
      </p:sp>
      <p:sp>
        <p:nvSpPr>
          <p:cNvPr id="5" name="Slide Number Placeholder 4"/>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D5BFD-60D0-4D20-81A2-2481AE254581}" type="datetime1">
              <a:rPr lang="es-ES" smtClean="0"/>
              <a:t>31/01/2020</a:t>
            </a:fld>
            <a:endParaRPr lang="es-ES"/>
          </a:p>
        </p:txBody>
      </p:sp>
      <p:sp>
        <p:nvSpPr>
          <p:cNvPr id="3" name="Footer Placeholder 2"/>
          <p:cNvSpPr>
            <a:spLocks noGrp="1"/>
          </p:cNvSpPr>
          <p:nvPr>
            <p:ph type="ftr" sz="quarter" idx="11"/>
          </p:nvPr>
        </p:nvSpPr>
        <p:spPr/>
        <p:txBody>
          <a:bodyPr/>
          <a:lstStyle/>
          <a:p>
            <a:r>
              <a:rPr lang="es-ES" smtClean="0"/>
              <a:t>Versión: R6 - 14/11/2014</a:t>
            </a:r>
            <a:endParaRPr lang="es-ES"/>
          </a:p>
        </p:txBody>
      </p:sp>
      <p:sp>
        <p:nvSpPr>
          <p:cNvPr id="4" name="Slide Number Placeholder 3"/>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8A3C7122-12F5-4F86-9E7F-C6F9AB9AEF30}" type="datetime1">
              <a:rPr lang="es-ES" smtClean="0"/>
              <a:t>31/01/2020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p:txBody>
          <a:bodyPr/>
          <a:lstStyle/>
          <a:p>
            <a:fld id="{577E2933-750B-4D76-BF9B-1A9D34EBAF29}" type="slidenum">
              <a:rPr lang="es-ES" smtClean="0"/>
              <a:pPr/>
              <a:t>‹Nº›</a:t>
            </a:fld>
            <a:endParaRPr lang="es-E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DD5839FA-7982-4179-B8C4-59DEA1A564C7}" type="datetime1">
              <a:rPr lang="es-ES" smtClean="0"/>
              <a:t>31/01/2020</a:t>
            </a:fld>
            <a:endParaRPr lang="es-ES"/>
          </a:p>
        </p:txBody>
      </p:sp>
      <p:sp>
        <p:nvSpPr>
          <p:cNvPr id="6" name="Footer Placeholder 5"/>
          <p:cNvSpPr>
            <a:spLocks noGrp="1"/>
          </p:cNvSpPr>
          <p:nvPr>
            <p:ph type="ftr" sz="quarter" idx="11"/>
          </p:nvPr>
        </p:nvSpPr>
        <p:spPr/>
        <p:txBody>
          <a:bodyPr/>
          <a:lstStyle/>
          <a:p>
            <a:r>
              <a:rPr lang="es-ES" smtClean="0"/>
              <a:t>Versión: R6 - 14/11/2014</a:t>
            </a:r>
            <a:endParaRPr lang="es-ES"/>
          </a:p>
        </p:txBody>
      </p:sp>
      <p:sp>
        <p:nvSpPr>
          <p:cNvPr id="7" name="Slide Number Placeholder 6"/>
          <p:cNvSpPr>
            <a:spLocks noGrp="1"/>
          </p:cNvSpPr>
          <p:nvPr>
            <p:ph type="sldNum" sz="quarter" idx="12"/>
          </p:nvPr>
        </p:nvSpPr>
        <p:spPr>
          <a:xfrm>
            <a:off x="8077200" y="6356350"/>
            <a:ext cx="609600" cy="365125"/>
          </a:xfrm>
        </p:spPr>
        <p:txBody>
          <a:bodyPr/>
          <a:lstStyle/>
          <a:p>
            <a:fld id="{577E2933-750B-4D76-BF9B-1A9D34EBAF29}" type="slidenum">
              <a:rPr lang="es-ES" smtClean="0"/>
              <a:pPr/>
              <a:t>‹Nº›</a:t>
            </a:fld>
            <a:endParaRPr lang="es-E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dirty="0" smtClean="0"/>
              <a:t>Fecha de impresión</a:t>
            </a:r>
            <a:r>
              <a:rPr lang="es-ES" smtClean="0"/>
              <a:t>: </a:t>
            </a:r>
            <a:fld id="{ABB6C35B-15C9-4ADA-A31E-8BD1B9945545}" type="datetime1">
              <a:rPr lang="es-ES" smtClean="0"/>
              <a:t>31/01/2020</a:t>
            </a:fld>
            <a:r>
              <a:rPr lang="es-ES" smtClean="0"/>
              <a:t> </a:t>
            </a:r>
            <a:endParaRPr lang="es-ES" dirty="0"/>
          </a:p>
        </p:txBody>
      </p:sp>
      <p:sp>
        <p:nvSpPr>
          <p:cNvPr id="22" name="Footer Placeholder 21"/>
          <p:cNvSpPr>
            <a:spLocks noGrp="1"/>
          </p:cNvSpPr>
          <p:nvPr>
            <p:ph type="ftr" sz="quarter" idx="3"/>
          </p:nvPr>
        </p:nvSpPr>
        <p:spPr>
          <a:xfrm>
            <a:off x="3851920" y="6356350"/>
            <a:ext cx="216788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Versión: R6 - 14/11/2014</a:t>
            </a:r>
            <a:endParaRPr lang="es-E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E2933-750B-4D76-BF9B-1A9D34EBAF29}" type="slidenum">
              <a:rPr lang="es-ES" smtClean="0"/>
              <a:pPr/>
              <a:t>‹Nº›</a:t>
            </a:fld>
            <a:endParaRPr lang="es-E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 id="2147484417" r:id="rId13"/>
  </p:sldLayoutIdLst>
  <p:transition>
    <p:fade/>
  </p:transition>
  <p:timing>
    <p:tnLst>
      <p:par>
        <p:cTn id="1" dur="indefinite" restart="never" nodeType="tmRoot"/>
      </p:par>
    </p:tnLst>
  </p:timing>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28789-FB1D-48F1-B279-8EB59489E36B}" type="datetime1">
              <a:rPr lang="es-ES" smtClean="0"/>
              <a:t>31/01/2020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Versión: R6 - 14/11/2014</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455DB-2C2B-4058-962C-E88281323B77}" type="slidenum">
              <a:rPr lang="es-ES" smtClean="0"/>
              <a:t>‹Nº›</a:t>
            </a:fld>
            <a:endParaRPr lang="es-ES"/>
          </a:p>
        </p:txBody>
      </p:sp>
    </p:spTree>
    <p:extLst>
      <p:ext uri="{BB962C8B-B14F-4D97-AF65-F5344CB8AC3E}">
        <p14:creationId xmlns:p14="http://schemas.microsoft.com/office/powerpoint/2010/main" val="3273404121"/>
      </p:ext>
    </p:extLst>
  </p:cSld>
  <p:clrMap bg1="lt1" tx1="dk1" bg2="lt2" tx2="dk2" accent1="accent1" accent2="accent2" accent3="accent3" accent4="accent4" accent5="accent5" accent6="accent6" hlink="hlink" folHlink="folHlink"/>
  <p:sldLayoutIdLst>
    <p:sldLayoutId id="2147484419" r:id="rId1"/>
    <p:sldLayoutId id="2147484420" r:id="rId2"/>
    <p:sldLayoutId id="2147484421" r:id="rId3"/>
    <p:sldLayoutId id="2147484422" r:id="rId4"/>
    <p:sldLayoutId id="2147484423" r:id="rId5"/>
    <p:sldLayoutId id="2147484424" r:id="rId6"/>
    <p:sldLayoutId id="2147484425" r:id="rId7"/>
    <p:sldLayoutId id="2147484426" r:id="rId8"/>
    <p:sldLayoutId id="2147484427" r:id="rId9"/>
    <p:sldLayoutId id="2147484428" r:id="rId10"/>
    <p:sldLayoutId id="214748442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12 Grupo"/>
          <p:cNvGrpSpPr/>
          <p:nvPr/>
        </p:nvGrpSpPr>
        <p:grpSpPr>
          <a:xfrm>
            <a:off x="179512" y="5589240"/>
            <a:ext cx="9073008" cy="587905"/>
            <a:chOff x="-71470" y="6286520"/>
            <a:chExt cx="9572692" cy="587905"/>
          </a:xfrm>
        </p:grpSpPr>
        <p:sp>
          <p:nvSpPr>
            <p:cNvPr id="5" name="4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0" name="9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8" name="6 Título"/>
          <p:cNvSpPr txBox="1">
            <a:spLocks/>
          </p:cNvSpPr>
          <p:nvPr/>
        </p:nvSpPr>
        <p:spPr>
          <a:xfrm>
            <a:off x="6012160"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9"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15" name="14 CuadroTexto"/>
          <p:cNvSpPr txBox="1"/>
          <p:nvPr/>
        </p:nvSpPr>
        <p:spPr>
          <a:xfrm>
            <a:off x="803201" y="2735708"/>
            <a:ext cx="7636271" cy="1077218"/>
          </a:xfrm>
          <a:prstGeom prst="rect">
            <a:avLst/>
          </a:prstGeom>
          <a:solidFill>
            <a:schemeClr val="accent1">
              <a:lumMod val="20000"/>
              <a:lumOff val="80000"/>
            </a:schemeClr>
          </a:solidFill>
          <a:ln>
            <a:solidFill>
              <a:schemeClr val="accent6">
                <a:lumMod val="60000"/>
                <a:lumOff val="40000"/>
              </a:schemeClr>
            </a:solidFill>
          </a:ln>
          <a:effectLst>
            <a:glow rad="228600">
              <a:schemeClr val="accent1">
                <a:satMod val="175000"/>
                <a:alpha val="40000"/>
              </a:schemeClr>
            </a:glow>
            <a:outerShdw blurRad="40000" dist="23000" dir="5400000" rotWithShape="0">
              <a:srgbClr val="000000">
                <a:alpha val="35000"/>
              </a:srgbClr>
            </a:outerShdw>
          </a:effectLst>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s-CR" sz="36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Unidad de Planillas</a:t>
            </a:r>
            <a:endParaRPr lang="es-CR" sz="2800" b="1"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s-CR" sz="28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Informe de Gestión 2019</a:t>
            </a:r>
          </a:p>
        </p:txBody>
      </p:sp>
      <p:sp>
        <p:nvSpPr>
          <p:cNvPr id="2" name="1 Marcador de número de diapositiva"/>
          <p:cNvSpPr>
            <a:spLocks noGrp="1"/>
          </p:cNvSpPr>
          <p:nvPr>
            <p:ph type="sldNum" sz="quarter" idx="12"/>
          </p:nvPr>
        </p:nvSpPr>
        <p:spPr>
          <a:xfrm>
            <a:off x="8058472" y="6356350"/>
            <a:ext cx="762000" cy="365125"/>
          </a:xfrm>
        </p:spPr>
        <p:txBody>
          <a:bodyPr/>
          <a:lstStyle/>
          <a:p>
            <a:fld id="{577E2933-750B-4D76-BF9B-1A9D34EBAF29}" type="slidenum">
              <a:rPr lang="es-ES" smtClean="0"/>
              <a:pPr/>
              <a:t>1</a:t>
            </a:fld>
            <a:endParaRPr lang="es-ES" dirty="0"/>
          </a:p>
        </p:txBody>
      </p:sp>
    </p:spTree>
    <p:extLst>
      <p:ext uri="{BB962C8B-B14F-4D97-AF65-F5344CB8AC3E}">
        <p14:creationId xmlns:p14="http://schemas.microsoft.com/office/powerpoint/2010/main" val="336718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1905" y="640512"/>
            <a:ext cx="8305800" cy="708688"/>
          </a:xfrm>
        </p:spPr>
        <p:txBody>
          <a:bodyPr>
            <a:normAutofit fontScale="90000"/>
          </a:bodyPr>
          <a:lstStyle/>
          <a:p>
            <a:pPr algn="ctr"/>
            <a:r>
              <a:rPr lang="es-ES" sz="3200" b="1" dirty="0" smtClean="0"/>
              <a:t>	</a:t>
            </a:r>
            <a:br>
              <a:rPr lang="es-ES" sz="3200" b="1" dirty="0" smtClean="0"/>
            </a:br>
            <a:r>
              <a:rPr lang="es-ES" sz="3200" b="1" dirty="0"/>
              <a:t/>
            </a:r>
            <a:br>
              <a:rPr lang="es-ES" sz="3200" b="1" dirty="0"/>
            </a:br>
            <a:r>
              <a:rPr lang="es-ES" sz="3200" b="1" dirty="0" smtClean="0"/>
              <a:t/>
            </a:r>
            <a:br>
              <a:rPr lang="es-ES" sz="3200" b="1" dirty="0" smtClean="0"/>
            </a:br>
            <a:r>
              <a:rPr lang="es-ES" sz="3200" b="1" dirty="0"/>
              <a:t/>
            </a:r>
            <a:br>
              <a:rPr lang="es-ES" sz="3200" b="1" dirty="0"/>
            </a:br>
            <a:r>
              <a:rPr lang="es-ES" sz="3100" b="1" u="sng" dirty="0" smtClean="0">
                <a:latin typeface="Arial" panose="020B0604020202020204" pitchFamily="34" charset="0"/>
                <a:cs typeface="Arial" panose="020B0604020202020204" pitchFamily="34" charset="0"/>
              </a:rPr>
              <a:t>Labor sustantiva:</a:t>
            </a:r>
            <a:endParaRPr lang="es-ES" sz="3100" b="1" u="sng" dirty="0">
              <a:latin typeface="Arial" panose="020B0604020202020204" pitchFamily="34" charset="0"/>
              <a:cs typeface="Arial" panose="020B0604020202020204" pitchFamily="34" charset="0"/>
            </a:endParaRPr>
          </a:p>
        </p:txBody>
      </p:sp>
      <p:sp>
        <p:nvSpPr>
          <p:cNvPr id="3" name="2 Marcador de número de diapositiva"/>
          <p:cNvSpPr>
            <a:spLocks noGrp="1"/>
          </p:cNvSpPr>
          <p:nvPr>
            <p:ph type="sldNum" sz="quarter" idx="12"/>
          </p:nvPr>
        </p:nvSpPr>
        <p:spPr/>
        <p:txBody>
          <a:bodyPr/>
          <a:lstStyle/>
          <a:p>
            <a:fld id="{577E2933-750B-4D76-BF9B-1A9D34EBAF29}" type="slidenum">
              <a:rPr lang="es-ES" smtClean="0"/>
              <a:pPr/>
              <a:t>2</a:t>
            </a:fld>
            <a:endParaRPr lang="es-ES" dirty="0"/>
          </a:p>
        </p:txBody>
      </p:sp>
      <p:sp>
        <p:nvSpPr>
          <p:cNvPr id="7" name="6 Título"/>
          <p:cNvSpPr txBox="1">
            <a:spLocks/>
          </p:cNvSpPr>
          <p:nvPr/>
        </p:nvSpPr>
        <p:spPr>
          <a:xfrm>
            <a:off x="5950496" y="6443362"/>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pic>
        <p:nvPicPr>
          <p:cNvPr id="6" name="8 Imagen" descr="MEP trasparente.png"/>
          <p:cNvPicPr>
            <a:picLocks noChangeAspect="1"/>
          </p:cNvPicPr>
          <p:nvPr/>
        </p:nvPicPr>
        <p:blipFill>
          <a:blip r:embed="rId3" cstate="print"/>
          <a:stretch>
            <a:fillRect/>
          </a:stretch>
        </p:blipFill>
        <p:spPr>
          <a:xfrm>
            <a:off x="179512" y="476672"/>
            <a:ext cx="1296144" cy="873290"/>
          </a:xfrm>
          <a:prstGeom prst="rect">
            <a:avLst/>
          </a:prstGeom>
        </p:spPr>
      </p:pic>
      <p:sp>
        <p:nvSpPr>
          <p:cNvPr id="4" name="Rectángulo 3"/>
          <p:cNvSpPr/>
          <p:nvPr/>
        </p:nvSpPr>
        <p:spPr>
          <a:xfrm>
            <a:off x="1475656" y="2413339"/>
            <a:ext cx="6048672" cy="1754326"/>
          </a:xfrm>
          <a:prstGeom prst="rect">
            <a:avLst/>
          </a:prstGeom>
        </p:spPr>
        <p:txBody>
          <a:bodyPr wrap="square">
            <a:spAutoFit/>
          </a:bodyPr>
          <a:lstStyle/>
          <a:p>
            <a:r>
              <a:rPr lang="es-CR" dirty="0" smtClean="0"/>
              <a:t>Le corresponde  a la unidad de planillas, garantizar que el pago de la planilla quincenal, se haga de manera oportuna, para todos los casos registrados en el sistema Integra 2, así como su oportuno reporte a las entidades aseguradoras (CCSS-INS).</a:t>
            </a:r>
          </a:p>
          <a:p>
            <a:endParaRPr lang="es-CR"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6 Título"/>
          <p:cNvSpPr txBox="1">
            <a:spLocks/>
          </p:cNvSpPr>
          <p:nvPr/>
        </p:nvSpPr>
        <p:spPr>
          <a:xfrm>
            <a:off x="5724128" y="6453336"/>
            <a:ext cx="2736304" cy="298575"/>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grpSp>
        <p:nvGrpSpPr>
          <p:cNvPr id="11" name="10 Grupo"/>
          <p:cNvGrpSpPr/>
          <p:nvPr/>
        </p:nvGrpSpPr>
        <p:grpSpPr>
          <a:xfrm>
            <a:off x="150782" y="5461953"/>
            <a:ext cx="9073008" cy="587905"/>
            <a:chOff x="-71470" y="6286520"/>
            <a:chExt cx="9572692" cy="587905"/>
          </a:xfrm>
        </p:grpSpPr>
        <p:sp>
          <p:nvSpPr>
            <p:cNvPr id="12" name="11 Forma libre"/>
            <p:cNvSpPr/>
            <p:nvPr/>
          </p:nvSpPr>
          <p:spPr>
            <a:xfrm>
              <a:off x="-32" y="6357958"/>
              <a:ext cx="9358378"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3"/>
            </a:lnRef>
            <a:fillRef idx="0">
              <a:schemeClr val="accent3"/>
            </a:fillRef>
            <a:effectRef idx="0">
              <a:schemeClr val="accent3"/>
            </a:effectRef>
            <a:fontRef idx="minor">
              <a:schemeClr val="tx1"/>
            </a:fontRef>
          </p:style>
          <p:txBody>
            <a:bodyPr rtlCol="0" anchor="ctr"/>
            <a:lstStyle/>
            <a:p>
              <a:pPr algn="ctr"/>
              <a:endParaRPr lang="es-ES" dirty="0"/>
            </a:p>
          </p:txBody>
        </p:sp>
        <p:sp>
          <p:nvSpPr>
            <p:cNvPr id="14" name="13 Forma libre"/>
            <p:cNvSpPr/>
            <p:nvPr/>
          </p:nvSpPr>
          <p:spPr>
            <a:xfrm>
              <a:off x="-71470" y="6286520"/>
              <a:ext cx="9572692" cy="516467"/>
            </a:xfrm>
            <a:custGeom>
              <a:avLst/>
              <a:gdLst>
                <a:gd name="connsiteX0" fmla="*/ 0 w 9681633"/>
                <a:gd name="connsiteY0" fmla="*/ 516467 h 516467"/>
                <a:gd name="connsiteX1" fmla="*/ 2451100 w 9681633"/>
                <a:gd name="connsiteY1" fmla="*/ 84667 h 516467"/>
                <a:gd name="connsiteX2" fmla="*/ 5994400 w 9681633"/>
                <a:gd name="connsiteY2" fmla="*/ 402167 h 516467"/>
                <a:gd name="connsiteX3" fmla="*/ 9156700 w 9681633"/>
                <a:gd name="connsiteY3" fmla="*/ 59267 h 516467"/>
                <a:gd name="connsiteX4" fmla="*/ 9144000 w 9681633"/>
                <a:gd name="connsiteY4" fmla="*/ 46567 h 516467"/>
                <a:gd name="connsiteX0" fmla="*/ 0 w 10311793"/>
                <a:gd name="connsiteY0" fmla="*/ 516467 h 516467"/>
                <a:gd name="connsiteX1" fmla="*/ 2451100 w 10311793"/>
                <a:gd name="connsiteY1" fmla="*/ 84667 h 516467"/>
                <a:gd name="connsiteX2" fmla="*/ 5994400 w 10311793"/>
                <a:gd name="connsiteY2" fmla="*/ 402167 h 516467"/>
                <a:gd name="connsiteX3" fmla="*/ 9156700 w 10311793"/>
                <a:gd name="connsiteY3" fmla="*/ 59267 h 516467"/>
                <a:gd name="connsiteX4" fmla="*/ 10042977 w 10311793"/>
                <a:gd name="connsiteY4" fmla="*/ 46567 h 5164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11793" h="516467">
                  <a:moveTo>
                    <a:pt x="0" y="516467"/>
                  </a:moveTo>
                  <a:cubicBezTo>
                    <a:pt x="726016" y="310092"/>
                    <a:pt x="1452033" y="103717"/>
                    <a:pt x="2451100" y="84667"/>
                  </a:cubicBezTo>
                  <a:cubicBezTo>
                    <a:pt x="3450167" y="65617"/>
                    <a:pt x="4876800" y="406400"/>
                    <a:pt x="5994400" y="402167"/>
                  </a:cubicBezTo>
                  <a:cubicBezTo>
                    <a:pt x="7112000" y="397934"/>
                    <a:pt x="8481937" y="118534"/>
                    <a:pt x="9156700" y="59267"/>
                  </a:cubicBezTo>
                  <a:cubicBezTo>
                    <a:pt x="9831463" y="0"/>
                    <a:pt x="10311793" y="23283"/>
                    <a:pt x="10042977" y="46567"/>
                  </a:cubicBezTo>
                </a:path>
              </a:pathLst>
            </a:cu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s-ES" dirty="0"/>
            </a:p>
          </p:txBody>
        </p:sp>
      </p:grpSp>
      <p:sp>
        <p:nvSpPr>
          <p:cNvPr id="3" name="2 Marcador de número de diapositiva"/>
          <p:cNvSpPr>
            <a:spLocks noGrp="1"/>
          </p:cNvSpPr>
          <p:nvPr>
            <p:ph type="sldNum" sz="quarter" idx="12"/>
          </p:nvPr>
        </p:nvSpPr>
        <p:spPr/>
        <p:txBody>
          <a:bodyPr/>
          <a:lstStyle/>
          <a:p>
            <a:fld id="{577E2933-750B-4D76-BF9B-1A9D34EBAF29}" type="slidenum">
              <a:rPr lang="es-ES" smtClean="0"/>
              <a:pPr/>
              <a:t>3</a:t>
            </a:fld>
            <a:endParaRPr lang="es-ES"/>
          </a:p>
        </p:txBody>
      </p:sp>
      <p:sp>
        <p:nvSpPr>
          <p:cNvPr id="4" name="CuadroTexto 3"/>
          <p:cNvSpPr txBox="1"/>
          <p:nvPr/>
        </p:nvSpPr>
        <p:spPr>
          <a:xfrm>
            <a:off x="507057" y="548680"/>
            <a:ext cx="8003233" cy="2246769"/>
          </a:xfrm>
          <a:prstGeom prst="rect">
            <a:avLst/>
          </a:prstGeom>
          <a:noFill/>
        </p:spPr>
        <p:txBody>
          <a:bodyPr wrap="square" rtlCol="0">
            <a:spAutoFit/>
          </a:bodyPr>
          <a:lstStyle/>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algn="just">
              <a:lnSpc>
                <a:spcPct val="150000"/>
              </a:lnSpc>
            </a:pPr>
            <a:endParaRPr lang="es-ES" sz="1400" b="1" dirty="0">
              <a:latin typeface="Arial" panose="020B0604020202020204" pitchFamily="34" charset="0"/>
              <a:cs typeface="Arial" panose="020B0604020202020204" pitchFamily="34" charset="0"/>
            </a:endParaRPr>
          </a:p>
          <a:p>
            <a:pPr algn="just">
              <a:lnSpc>
                <a:spcPct val="150000"/>
              </a:lnSpc>
            </a:pPr>
            <a:r>
              <a:rPr lang="es-ES" sz="1400" b="1" dirty="0" smtClean="0">
                <a:latin typeface="Arial" panose="020B0604020202020204" pitchFamily="34" charset="0"/>
                <a:cs typeface="Arial" panose="020B0604020202020204" pitchFamily="34" charset="0"/>
              </a:rPr>
              <a:t> </a:t>
            </a:r>
            <a:endParaRPr lang="es-ES" sz="1400" dirty="0" smtClean="0">
              <a:latin typeface="Arial" panose="020B0604020202020204" pitchFamily="34" charset="0"/>
              <a:cs typeface="Arial" panose="020B0604020202020204" pitchFamily="34" charset="0"/>
            </a:endParaRPr>
          </a:p>
          <a:p>
            <a:pPr algn="just">
              <a:lnSpc>
                <a:spcPct val="150000"/>
              </a:lnSpc>
            </a:pPr>
            <a:endParaRPr lang="es-ES" sz="1400" dirty="0" smtClean="0">
              <a:latin typeface="Arial" panose="020B0604020202020204" pitchFamily="34" charset="0"/>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10" name="Rectángulo 9"/>
          <p:cNvSpPr/>
          <p:nvPr/>
        </p:nvSpPr>
        <p:spPr>
          <a:xfrm>
            <a:off x="572486" y="715441"/>
            <a:ext cx="8229600" cy="5586145"/>
          </a:xfrm>
          <a:prstGeom prst="rect">
            <a:avLst/>
          </a:prstGeom>
        </p:spPr>
        <p:txBody>
          <a:bodyPr wrap="square">
            <a:spAutoFit/>
          </a:bodyPr>
          <a:lstStyle/>
          <a:p>
            <a:pPr algn="ctr">
              <a:lnSpc>
                <a:spcPct val="150000"/>
              </a:lnSpc>
            </a:pPr>
            <a:r>
              <a:rPr lang="es-ES" sz="2800" b="1" u="sng" dirty="0" smtClean="0">
                <a:solidFill>
                  <a:schemeClr val="tx2"/>
                </a:solidFill>
                <a:latin typeface="Arial" panose="020B0604020202020204" pitchFamily="34" charset="0"/>
              </a:rPr>
              <a:t>Objetivos y resultados</a:t>
            </a:r>
          </a:p>
          <a:p>
            <a:pPr marL="342900" indent="-342900">
              <a:lnSpc>
                <a:spcPct val="150000"/>
              </a:lnSpc>
              <a:buAutoNum type="arabicPeriod"/>
            </a:pPr>
            <a:r>
              <a:rPr lang="es-ES" sz="1400" b="1" u="sng" dirty="0" smtClean="0">
                <a:latin typeface="Arial" panose="020B0604020202020204" pitchFamily="34" charset="0"/>
                <a:cs typeface="Arial" panose="020B0604020202020204" pitchFamily="34" charset="0"/>
              </a:rPr>
              <a:t>Objetivo</a:t>
            </a:r>
            <a:r>
              <a:rPr lang="es-ES" sz="1400"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Tramitar en un plazo máximo de 10 días hábiles el 95% de los cambios de cuentas clientes recibidos por trimestre durante el año</a:t>
            </a:r>
            <a:r>
              <a:rPr lang="es-CR" sz="1400" dirty="0" smtClean="0">
                <a:latin typeface="Arial" panose="020B0604020202020204" pitchFamily="34" charset="0"/>
                <a:cs typeface="Arial" panose="020B0604020202020204" pitchFamily="34" charset="0"/>
              </a:rPr>
              <a:t>.</a:t>
            </a:r>
          </a:p>
          <a:p>
            <a:pPr>
              <a:lnSpc>
                <a:spcPct val="150000"/>
              </a:lnSpc>
            </a:pPr>
            <a:r>
              <a:rPr lang="es-ES" sz="1400" b="1" u="sng" dirty="0">
                <a:latin typeface="Arial" panose="020B0604020202020204" pitchFamily="34" charset="0"/>
                <a:cs typeface="Arial" panose="020B0604020202020204" pitchFamily="34" charset="0"/>
              </a:rPr>
              <a:t>Meta</a:t>
            </a:r>
            <a:r>
              <a:rPr lang="es-ES" sz="1400" dirty="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4000 casos tramitados al año</a:t>
            </a: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dirty="0" smtClean="0">
                <a:latin typeface="Arial" panose="020B0604020202020204" pitchFamily="34" charset="0"/>
                <a:cs typeface="Arial" panose="020B0604020202020204" pitchFamily="34" charset="0"/>
              </a:rPr>
              <a:t>  4.871 casos tramitados oportunamente (121.78%)</a:t>
            </a:r>
          </a:p>
          <a:p>
            <a:pPr>
              <a:lnSpc>
                <a:spcPct val="150000"/>
              </a:lnSpc>
            </a:pPr>
            <a:r>
              <a:rPr lang="es-ES" sz="1400" dirty="0" smtClean="0">
                <a:latin typeface="Arial" panose="020B0604020202020204" pitchFamily="34" charset="0"/>
                <a:cs typeface="Arial" panose="020B0604020202020204" pitchFamily="34" charset="0"/>
              </a:rPr>
              <a:t> </a:t>
            </a:r>
            <a:endParaRPr lang="es-ES" sz="1400" b="1" dirty="0">
              <a:latin typeface="Arial" panose="020B0604020202020204" pitchFamily="34" charset="0"/>
              <a:cs typeface="Arial" panose="020B0604020202020204" pitchFamily="34" charset="0"/>
            </a:endParaRPr>
          </a:p>
          <a:p>
            <a:pPr>
              <a:lnSpc>
                <a:spcPct val="150000"/>
              </a:lnSpc>
            </a:pPr>
            <a:r>
              <a:rPr lang="es-ES" sz="1400" b="1" dirty="0" smtClean="0">
                <a:latin typeface="Arial" panose="020B0604020202020204" pitchFamily="34" charset="0"/>
                <a:cs typeface="Arial" panose="020B0604020202020204" pitchFamily="34" charset="0"/>
              </a:rPr>
              <a:t>2. </a:t>
            </a:r>
            <a:r>
              <a:rPr lang="es-ES" sz="1400" b="1" u="sng" dirty="0" smtClean="0">
                <a:latin typeface="Arial" panose="020B0604020202020204" pitchFamily="34" charset="0"/>
                <a:cs typeface="Arial" panose="020B0604020202020204" pitchFamily="34" charset="0"/>
              </a:rPr>
              <a:t>Objetivo</a:t>
            </a:r>
            <a:r>
              <a:rPr lang="es-ES" sz="1400" b="1" dirty="0" smtClean="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Tramitar en un plazo máximo de 10 días hábiles el 95% de los cambios de los formularios de créditos fiscales recibidos por trimestre durante el año.</a:t>
            </a:r>
            <a:endParaRPr lang="es-ES" sz="1400" dirty="0">
              <a:latin typeface="Arial" panose="020B0604020202020204" pitchFamily="34" charset="0"/>
              <a:cs typeface="Arial" panose="020B0604020202020204" pitchFamily="34" charset="0"/>
            </a:endParaRPr>
          </a:p>
          <a:p>
            <a:pPr>
              <a:lnSpc>
                <a:spcPct val="150000"/>
              </a:lnSpc>
            </a:pPr>
            <a:r>
              <a:rPr lang="es-ES" sz="1400" b="1" u="sng" dirty="0" smtClean="0">
                <a:latin typeface="Arial" panose="020B0604020202020204" pitchFamily="34" charset="0"/>
                <a:cs typeface="Arial" panose="020B0604020202020204" pitchFamily="34" charset="0"/>
              </a:rPr>
              <a:t>Meta:</a:t>
            </a:r>
            <a:r>
              <a:rPr lang="es-ES" sz="1400" dirty="0" smtClean="0">
                <a:latin typeface="Arial" panose="020B0604020202020204" pitchFamily="34" charset="0"/>
                <a:cs typeface="Arial" panose="020B0604020202020204" pitchFamily="34" charset="0"/>
              </a:rPr>
              <a:t> 200 casos tramitados al año</a:t>
            </a: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415 casos tramitados (207.5%)</a:t>
            </a:r>
          </a:p>
          <a:p>
            <a:pPr>
              <a:lnSpc>
                <a:spcPct val="150000"/>
              </a:lnSpc>
            </a:pPr>
            <a:endParaRPr lang="es-ES" sz="1400" b="1" dirty="0" smtClean="0">
              <a:latin typeface="Arial" panose="020B0604020202020204" pitchFamily="34" charset="0"/>
              <a:cs typeface="Arial" panose="020B0604020202020204" pitchFamily="34" charset="0"/>
            </a:endParaRPr>
          </a:p>
          <a:p>
            <a:pPr>
              <a:lnSpc>
                <a:spcPct val="150000"/>
              </a:lnSpc>
            </a:pPr>
            <a:r>
              <a:rPr lang="es-CR" sz="1400" dirty="0" smtClean="0"/>
              <a:t> 3. </a:t>
            </a:r>
            <a:r>
              <a:rPr lang="es-ES" sz="1400" b="1" u="sng" dirty="0" smtClean="0">
                <a:latin typeface="Arial" panose="020B0604020202020204" pitchFamily="34" charset="0"/>
                <a:cs typeface="Arial" panose="020B0604020202020204" pitchFamily="34" charset="0"/>
              </a:rPr>
              <a:t>Objetivo</a:t>
            </a:r>
            <a:r>
              <a:rPr lang="es-ES" sz="1400" b="1" dirty="0">
                <a:latin typeface="Arial" panose="020B0604020202020204" pitchFamily="34" charset="0"/>
                <a:cs typeface="Arial" panose="020B0604020202020204" pitchFamily="34" charset="0"/>
              </a:rPr>
              <a:t>: </a:t>
            </a:r>
            <a:r>
              <a:rPr lang="es-CR" sz="1400" dirty="0">
                <a:latin typeface="Arial" panose="020B0604020202020204" pitchFamily="34" charset="0"/>
                <a:cs typeface="Arial" panose="020B0604020202020204" pitchFamily="34" charset="0"/>
              </a:rPr>
              <a:t>Cantidad de trámites recibidos vía </a:t>
            </a:r>
            <a:r>
              <a:rPr lang="es-CR" sz="1400" dirty="0" smtClean="0">
                <a:latin typeface="Arial" panose="020B0604020202020204" pitchFamily="34" charset="0"/>
                <a:cs typeface="Arial" panose="020B0604020202020204" pitchFamily="34" charset="0"/>
              </a:rPr>
              <a:t>digital</a:t>
            </a:r>
          </a:p>
          <a:p>
            <a:pPr>
              <a:lnSpc>
                <a:spcPct val="150000"/>
              </a:lnSpc>
            </a:pPr>
            <a:r>
              <a:rPr lang="es-ES" sz="1400" b="1" u="sng" dirty="0">
                <a:latin typeface="Arial" panose="020B0604020202020204" pitchFamily="34" charset="0"/>
                <a:cs typeface="Arial" panose="020B0604020202020204" pitchFamily="34" charset="0"/>
              </a:rPr>
              <a:t>Meta</a:t>
            </a:r>
            <a:r>
              <a:rPr lang="es-ES" sz="1400" b="1" u="sng" dirty="0" smtClean="0">
                <a:latin typeface="Arial" panose="020B0604020202020204" pitchFamily="34" charset="0"/>
                <a:cs typeface="Arial" panose="020B0604020202020204" pitchFamily="34" charset="0"/>
              </a:rPr>
              <a:t>:</a:t>
            </a:r>
            <a:r>
              <a:rPr lang="es-ES" sz="1400" b="1" dirty="0" smtClean="0">
                <a:latin typeface="Arial" panose="020B0604020202020204" pitchFamily="34" charset="0"/>
                <a:cs typeface="Arial" panose="020B0604020202020204" pitchFamily="34" charset="0"/>
              </a:rPr>
              <a:t> </a:t>
            </a:r>
            <a:r>
              <a:rPr lang="es-ES" sz="1400" dirty="0" smtClean="0">
                <a:latin typeface="Arial" panose="020B0604020202020204" pitchFamily="34" charset="0"/>
                <a:cs typeface="Arial" panose="020B0604020202020204" pitchFamily="34" charset="0"/>
              </a:rPr>
              <a:t>1500 casos tramitados</a:t>
            </a:r>
            <a:endParaRPr lang="es-CR" sz="1400" dirty="0" smtClean="0">
              <a:latin typeface="Arial" panose="020B0604020202020204" pitchFamily="34" charset="0"/>
              <a:cs typeface="Arial" panose="020B0604020202020204" pitchFamily="34" charset="0"/>
            </a:endParaRPr>
          </a:p>
          <a:p>
            <a:pPr>
              <a:lnSpc>
                <a:spcPct val="150000"/>
              </a:lnSpc>
            </a:pPr>
            <a:r>
              <a:rPr lang="es-ES" sz="1400" b="1" u="sng" dirty="0" smtClean="0">
                <a:latin typeface="Arial" panose="020B0604020202020204" pitchFamily="34" charset="0"/>
                <a:cs typeface="Arial" panose="020B0604020202020204" pitchFamily="34" charset="0"/>
              </a:rPr>
              <a:t>Resultado</a:t>
            </a:r>
            <a:r>
              <a:rPr lang="es-ES" sz="1400" dirty="0" smtClean="0">
                <a:latin typeface="Arial" panose="020B0604020202020204" pitchFamily="34" charset="0"/>
                <a:cs typeface="Arial" panose="020B0604020202020204" pitchFamily="34" charset="0"/>
              </a:rPr>
              <a:t>:  1789 casos tramitados vía digital (119.27%)</a:t>
            </a:r>
          </a:p>
          <a:p>
            <a:pPr>
              <a:lnSpc>
                <a:spcPct val="150000"/>
              </a:lnSpc>
            </a:pPr>
            <a:endParaRPr lang="es-ES" sz="1400" b="1" dirty="0">
              <a:latin typeface="Arial" panose="020B0604020202020204" pitchFamily="34" charset="0"/>
              <a:cs typeface="Arial" panose="020B0604020202020204" pitchFamily="34" charset="0"/>
            </a:endParaRPr>
          </a:p>
          <a:p>
            <a:pPr>
              <a:lnSpc>
                <a:spcPct val="150000"/>
              </a:lnSpc>
            </a:pPr>
            <a:r>
              <a:rPr lang="es-CR" sz="1400" dirty="0"/>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4</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8" name="Imagen 7"/>
          <p:cNvPicPr>
            <a:picLocks noChangeAspect="1"/>
          </p:cNvPicPr>
          <p:nvPr/>
        </p:nvPicPr>
        <p:blipFill>
          <a:blip r:embed="rId4"/>
          <a:stretch>
            <a:fillRect/>
          </a:stretch>
        </p:blipFill>
        <p:spPr>
          <a:xfrm>
            <a:off x="291076" y="2204864"/>
            <a:ext cx="8561848" cy="3215328"/>
          </a:xfrm>
          <a:prstGeom prst="rect">
            <a:avLst/>
          </a:prstGeom>
        </p:spPr>
      </p:pic>
    </p:spTree>
    <p:extLst>
      <p:ext uri="{BB962C8B-B14F-4D97-AF65-F5344CB8AC3E}">
        <p14:creationId xmlns:p14="http://schemas.microsoft.com/office/powerpoint/2010/main" val="360393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3" name="2 CuadroTexto"/>
          <p:cNvSpPr txBox="1"/>
          <p:nvPr/>
        </p:nvSpPr>
        <p:spPr>
          <a:xfrm>
            <a:off x="767324" y="2564904"/>
            <a:ext cx="7992888" cy="523220"/>
          </a:xfrm>
          <a:prstGeom prst="rect">
            <a:avLst/>
          </a:prstGeom>
          <a:solidFill>
            <a:schemeClr val="bg1"/>
          </a:solidFill>
        </p:spPr>
        <p:txBody>
          <a:bodyPr wrap="square" rtlCol="0">
            <a:spAutoFit/>
          </a:bodyPr>
          <a:lstStyle/>
          <a:p>
            <a:pPr marL="0" lvl="1" algn="ctr">
              <a:defRPr/>
            </a:pPr>
            <a:endParaRPr lang="es-CR"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2" name="1 Marcador de número de diapositiva"/>
          <p:cNvSpPr>
            <a:spLocks noGrp="1"/>
          </p:cNvSpPr>
          <p:nvPr>
            <p:ph type="sldNum" sz="quarter" idx="12"/>
          </p:nvPr>
        </p:nvSpPr>
        <p:spPr/>
        <p:txBody>
          <a:bodyPr/>
          <a:lstStyle/>
          <a:p>
            <a:fld id="{577E2933-750B-4D76-BF9B-1A9D34EBAF29}" type="slidenum">
              <a:rPr lang="es-ES" smtClean="0"/>
              <a:pPr/>
              <a:t>5</a:t>
            </a:fld>
            <a:endParaRPr lang="es-ES"/>
          </a:p>
        </p:txBody>
      </p:sp>
      <p:sp>
        <p:nvSpPr>
          <p:cNvPr id="4" name="Rectángulo 3"/>
          <p:cNvSpPr/>
          <p:nvPr/>
        </p:nvSpPr>
        <p:spPr>
          <a:xfrm>
            <a:off x="1115616" y="1247530"/>
            <a:ext cx="6912768" cy="523220"/>
          </a:xfrm>
          <a:prstGeom prst="rect">
            <a:avLst/>
          </a:prstGeom>
        </p:spPr>
        <p:txBody>
          <a:bodyPr wrap="square">
            <a:spAutoFit/>
          </a:bodyPr>
          <a:lstStyle/>
          <a:p>
            <a:r>
              <a:rPr lang="es-ES" sz="2800" b="1" u="sng" dirty="0" smtClean="0">
                <a:solidFill>
                  <a:schemeClr val="bg2">
                    <a:lumMod val="25000"/>
                  </a:schemeClr>
                </a:solidFill>
                <a:latin typeface="Arial" panose="020B0604020202020204" pitchFamily="34" charset="0"/>
                <a:cs typeface="Arial" panose="020B0604020202020204" pitchFamily="34" charset="0"/>
              </a:rPr>
              <a:t>Indicadores y estadísticas de la gestión</a:t>
            </a:r>
            <a:endParaRPr lang="es-CR" sz="2800" dirty="0">
              <a:solidFill>
                <a:schemeClr val="bg2">
                  <a:lumMod val="25000"/>
                </a:schemeClr>
              </a:solidFill>
            </a:endParaRPr>
          </a:p>
        </p:txBody>
      </p:sp>
      <p:pic>
        <p:nvPicPr>
          <p:cNvPr id="5" name="Imagen 4"/>
          <p:cNvPicPr>
            <a:picLocks noChangeAspect="1"/>
          </p:cNvPicPr>
          <p:nvPr/>
        </p:nvPicPr>
        <p:blipFill>
          <a:blip r:embed="rId4"/>
          <a:stretch>
            <a:fillRect/>
          </a:stretch>
        </p:blipFill>
        <p:spPr>
          <a:xfrm>
            <a:off x="1753582" y="2564904"/>
            <a:ext cx="6020371" cy="2101560"/>
          </a:xfrm>
          <a:prstGeom prst="rect">
            <a:avLst/>
          </a:prstGeom>
        </p:spPr>
      </p:pic>
    </p:spTree>
    <p:extLst>
      <p:ext uri="{BB962C8B-B14F-4D97-AF65-F5344CB8AC3E}">
        <p14:creationId xmlns:p14="http://schemas.microsoft.com/office/powerpoint/2010/main" val="345484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MEP trasparente.png"/>
          <p:cNvPicPr>
            <a:picLocks noChangeAspect="1"/>
          </p:cNvPicPr>
          <p:nvPr/>
        </p:nvPicPr>
        <p:blipFill>
          <a:blip r:embed="rId3" cstate="print"/>
          <a:stretch>
            <a:fillRect/>
          </a:stretch>
        </p:blipFill>
        <p:spPr>
          <a:xfrm>
            <a:off x="179512" y="116632"/>
            <a:ext cx="1175624" cy="792088"/>
          </a:xfrm>
          <a:prstGeom prst="rect">
            <a:avLst/>
          </a:prstGeom>
        </p:spPr>
      </p:pic>
      <p:sp>
        <p:nvSpPr>
          <p:cNvPr id="11" name="6 Título"/>
          <p:cNvSpPr txBox="1">
            <a:spLocks/>
          </p:cNvSpPr>
          <p:nvPr/>
        </p:nvSpPr>
        <p:spPr>
          <a:xfrm>
            <a:off x="5940152" y="6381328"/>
            <a:ext cx="2736304" cy="370013"/>
          </a:xfrm>
          <a:prstGeom prst="rect">
            <a:avLst/>
          </a:prstGeom>
        </p:spPr>
        <p:txBody>
          <a:bodyPr vert="horz" lIns="0" tIns="45720" rIns="0" bIns="0" anchor="b">
            <a:noAutofit/>
            <a:scene3d>
              <a:camera prst="orthographicFront"/>
              <a:lightRig rig="freezing" dir="t">
                <a:rot lat="0" lon="0" rev="5640000"/>
              </a:lightRig>
            </a:scene3d>
            <a:sp3d prstMaterial="flat">
              <a:contourClr>
                <a:schemeClr val="tx2"/>
              </a:contourClr>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R" sz="1400" b="1" dirty="0" smtClean="0">
                <a:latin typeface="+mj-lt"/>
                <a:ea typeface="+mj-ea"/>
                <a:cs typeface="+mj-cs"/>
              </a:rPr>
              <a:t>Dirección de Recursos Humanos</a:t>
            </a:r>
          </a:p>
        </p:txBody>
      </p:sp>
      <p:sp>
        <p:nvSpPr>
          <p:cNvPr id="4" name="3 Marcador de número de diapositiva"/>
          <p:cNvSpPr>
            <a:spLocks noGrp="1"/>
          </p:cNvSpPr>
          <p:nvPr>
            <p:ph type="sldNum" sz="quarter" idx="12"/>
          </p:nvPr>
        </p:nvSpPr>
        <p:spPr/>
        <p:txBody>
          <a:bodyPr/>
          <a:lstStyle/>
          <a:p>
            <a:fld id="{577E2933-750B-4D76-BF9B-1A9D34EBAF29}" type="slidenum">
              <a:rPr lang="es-ES" smtClean="0"/>
              <a:pPr/>
              <a:t>6</a:t>
            </a:fld>
            <a:endParaRPr lang="es-ES"/>
          </a:p>
        </p:txBody>
      </p:sp>
      <p:sp>
        <p:nvSpPr>
          <p:cNvPr id="5" name="CuadroTexto 4"/>
          <p:cNvSpPr txBox="1"/>
          <p:nvPr/>
        </p:nvSpPr>
        <p:spPr>
          <a:xfrm>
            <a:off x="746348" y="1268760"/>
            <a:ext cx="8208912" cy="4247317"/>
          </a:xfrm>
          <a:prstGeom prst="rect">
            <a:avLst/>
          </a:prstGeom>
          <a:noFill/>
        </p:spPr>
        <p:txBody>
          <a:bodyPr wrap="square" rtlCol="0">
            <a:spAutoFit/>
          </a:bodyPr>
          <a:lstStyle/>
          <a:p>
            <a:pPr algn="ctr">
              <a:lnSpc>
                <a:spcPct val="150000"/>
              </a:lnSpc>
            </a:pPr>
            <a:r>
              <a:rPr lang="es-ES" sz="2800" b="1" u="sng" dirty="0" smtClean="0">
                <a:solidFill>
                  <a:schemeClr val="tx2"/>
                </a:solidFill>
                <a:latin typeface="Arial" panose="020B0604020202020204" pitchFamily="34" charset="0"/>
                <a:cs typeface="Arial" panose="020B0604020202020204" pitchFamily="34" charset="0"/>
              </a:rPr>
              <a:t>Principales obstáculos por superar</a:t>
            </a:r>
            <a:endParaRPr lang="es-ES" sz="2800" b="1" u="sng" dirty="0">
              <a:solidFill>
                <a:schemeClr val="tx2"/>
              </a:solidFill>
              <a:latin typeface="Arial" panose="020B0604020202020204" pitchFamily="34" charset="0"/>
              <a:cs typeface="Arial" panose="020B0604020202020204" pitchFamily="34" charset="0"/>
            </a:endParaRPr>
          </a:p>
          <a:p>
            <a:pPr algn="just">
              <a:lnSpc>
                <a:spcPct val="150000"/>
              </a:lnSpc>
            </a:pPr>
            <a:endParaRPr lang="es-ES" sz="1400" b="1" dirty="0" smtClean="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CR" sz="1400" dirty="0" smtClean="0">
                <a:latin typeface="Arial" panose="020B0604020202020204" pitchFamily="34" charset="0"/>
                <a:cs typeface="Arial" panose="020B0604020202020204" pitchFamily="34" charset="0"/>
              </a:rPr>
              <a:t>Deficiencias </a:t>
            </a:r>
            <a:r>
              <a:rPr lang="es-CR" sz="1400" dirty="0">
                <a:latin typeface="Arial" panose="020B0604020202020204" pitchFamily="34" charset="0"/>
                <a:cs typeface="Arial" panose="020B0604020202020204" pitchFamily="34" charset="0"/>
              </a:rPr>
              <a:t>en los reportes de Integra 2</a:t>
            </a:r>
            <a:r>
              <a:rPr lang="es-CR" sz="1400" dirty="0" smtClean="0">
                <a:latin typeface="Arial" panose="020B0604020202020204" pitchFamily="34" charset="0"/>
                <a:cs typeface="Arial" panose="020B0604020202020204" pitchFamily="34" charset="0"/>
              </a:rPr>
              <a:t>.</a:t>
            </a: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CR" sz="1400" dirty="0" smtClean="0">
                <a:latin typeface="Arial" panose="020B0604020202020204" pitchFamily="34" charset="0"/>
                <a:cs typeface="Arial" panose="020B0604020202020204" pitchFamily="34" charset="0"/>
              </a:rPr>
              <a:t>Las solicitudes de mejora del sistema Integra 2 no avanzan</a:t>
            </a: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CR" sz="1400" dirty="0" smtClean="0">
                <a:latin typeface="Arial" panose="020B0604020202020204" pitchFamily="34" charset="0"/>
                <a:cs typeface="Arial" panose="020B0604020202020204" pitchFamily="34" charset="0"/>
              </a:rPr>
              <a:t>Es necesario la mejora en la </a:t>
            </a:r>
            <a:r>
              <a:rPr lang="es-CR" sz="1400" dirty="0" smtClean="0">
                <a:latin typeface="Arial" panose="020B0604020202020204" pitchFamily="34" charset="0"/>
                <a:cs typeface="Arial" panose="020B0604020202020204" pitchFamily="34" charset="0"/>
              </a:rPr>
              <a:t>comunicación </a:t>
            </a:r>
            <a:r>
              <a:rPr lang="es-CR" sz="1400" dirty="0" smtClean="0">
                <a:latin typeface="Arial" panose="020B0604020202020204" pitchFamily="34" charset="0"/>
                <a:cs typeface="Arial" panose="020B0604020202020204" pitchFamily="34" charset="0"/>
              </a:rPr>
              <a:t>a lo interno de las diferentes Unidades de la DRH.</a:t>
            </a: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s-CR" sz="1400" dirty="0" smtClean="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s-CR" sz="1400" dirty="0">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s-ES" sz="1400" dirty="0">
              <a:latin typeface="Arial" panose="020B0604020202020204" pitchFamily="34" charset="0"/>
              <a:cs typeface="Arial" panose="020B0604020202020204" pitchFamily="34" charset="0"/>
            </a:endParaRPr>
          </a:p>
          <a:p>
            <a:endParaRPr lang="es-CR" dirty="0"/>
          </a:p>
        </p:txBody>
      </p:sp>
    </p:spTree>
    <p:extLst>
      <p:ext uri="{BB962C8B-B14F-4D97-AF65-F5344CB8AC3E}">
        <p14:creationId xmlns:p14="http://schemas.microsoft.com/office/powerpoint/2010/main" val="989238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23241</TotalTime>
  <Words>263</Words>
  <Application>Microsoft Office PowerPoint</Application>
  <PresentationFormat>Presentación en pantalla (4:3)</PresentationFormat>
  <Paragraphs>53</Paragraphs>
  <Slides>6</Slides>
  <Notes>6</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6</vt:i4>
      </vt:variant>
    </vt:vector>
  </HeadingPairs>
  <TitlesOfParts>
    <vt:vector size="12" baseType="lpstr">
      <vt:lpstr>Arial</vt:lpstr>
      <vt:lpstr>Calibri</vt:lpstr>
      <vt:lpstr>Constantia</vt:lpstr>
      <vt:lpstr>Wingdings 2</vt:lpstr>
      <vt:lpstr>Flujo</vt:lpstr>
      <vt:lpstr>Diseño personalizado</vt:lpstr>
      <vt:lpstr>Presentación de PowerPoint</vt:lpstr>
      <vt:lpstr>     Labor sustantiva: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amurilloj</dc:creator>
  <cp:lastModifiedBy>Manuel Eduardo Fernandez Rodriguez</cp:lastModifiedBy>
  <cp:revision>837</cp:revision>
  <cp:lastPrinted>2014-11-26T16:11:40Z</cp:lastPrinted>
  <dcterms:created xsi:type="dcterms:W3CDTF">2011-07-08T13:19:55Z</dcterms:created>
  <dcterms:modified xsi:type="dcterms:W3CDTF">2020-01-31T20:24:41Z</dcterms:modified>
</cp:coreProperties>
</file>